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3953" r:id="rId2"/>
    <p:sldMasterId id="2147483965" r:id="rId3"/>
    <p:sldMasterId id="2147483977" r:id="rId4"/>
    <p:sldMasterId id="2147483989" r:id="rId5"/>
  </p:sldMasterIdLst>
  <p:notesMasterIdLst>
    <p:notesMasterId r:id="rId26"/>
  </p:notesMasterIdLst>
  <p:sldIdLst>
    <p:sldId id="336" r:id="rId6"/>
    <p:sldId id="313" r:id="rId7"/>
    <p:sldId id="314" r:id="rId8"/>
    <p:sldId id="311" r:id="rId9"/>
    <p:sldId id="325" r:id="rId10"/>
    <p:sldId id="326" r:id="rId11"/>
    <p:sldId id="328" r:id="rId12"/>
    <p:sldId id="312" r:id="rId13"/>
    <p:sldId id="316" r:id="rId14"/>
    <p:sldId id="329" r:id="rId15"/>
    <p:sldId id="317" r:id="rId16"/>
    <p:sldId id="331" r:id="rId17"/>
    <p:sldId id="320" r:id="rId18"/>
    <p:sldId id="332" r:id="rId19"/>
    <p:sldId id="322" r:id="rId20"/>
    <p:sldId id="333" r:id="rId21"/>
    <p:sldId id="334" r:id="rId22"/>
    <p:sldId id="335" r:id="rId23"/>
    <p:sldId id="277" r:id="rId24"/>
    <p:sldId id="273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CC"/>
    <a:srgbClr val="FF0000"/>
    <a:srgbClr val="33CCFF"/>
    <a:srgbClr val="00FF00"/>
    <a:srgbClr val="FFFF66"/>
    <a:srgbClr val="FF0066"/>
    <a:srgbClr val="9900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94660"/>
  </p:normalViewPr>
  <p:slideViewPr>
    <p:cSldViewPr>
      <p:cViewPr varScale="1">
        <p:scale>
          <a:sx n="69" d="100"/>
          <a:sy n="69" d="100"/>
        </p:scale>
        <p:origin x="154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AA4879A-860F-4109-B633-2B51B8B48D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FD41F8-42A1-473B-94AA-3534FD08FE1E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D08068-DB6A-4962-B6DB-5D680CAAB76C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8B7C6-597A-42FF-98A3-1C1939BEDD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8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68E63-FEF6-4B86-825B-A77D64470F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29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2C1B7-47D9-4369-B88B-2DC40BE236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122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09218500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21342801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32244588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95876938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25497409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06963242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446143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18658877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4135C-D9D6-4072-91D8-FDA4EAB8B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947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88134985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41251067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82127841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7851991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16079581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70333993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7121000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01365588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18562423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30012918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40CE5-5D49-4163-A72A-8375BC905F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1666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73839934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2094179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52908394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34029956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fld id="{8178C208-59FF-44C5-BAD2-2B43D264E5D3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6942049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fld id="{3A5AC2DF-90F0-4A55-9C08-F74ED9FAF8EA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3068257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fld id="{8C60FDEB-8266-4543-B11A-84B797CC81E1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0369277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fld id="{CEA272A6-CFDE-47C7-B243-E0659F5262C3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3968650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fld id="{CEA03988-BE14-40F8-84E2-3DFE81695B92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4946157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fld id="{FB2F0453-C462-4CAB-A11F-C5F4E0DEABFB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1048801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16E99-050E-4878-AB8E-D029DD8C25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775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fld id="{1D4AA979-2CA1-4BA5-81EF-B7E11F054E83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9651491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fld id="{6F1A73A6-A92C-4424-A8AC-BA825283FCCA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2992483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fld id="{362439C3-AEEE-4592-B149-E20911FD2631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6400563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fld id="{34C8FEDA-793C-4F4F-B4F5-1691AA04ACD9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3230799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fld id="{1C1320A5-B101-4CD0-8986-6743E0805D3B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2025557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89962197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07181566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0346056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80567065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19885404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122F4-58EF-4C60-9F67-2F9642A080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9813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50880866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7890127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15284673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1085341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22116193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68741828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2D7C7-E6BF-4B8D-B757-0DA01B7978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87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1DD92-6092-4B7F-8EAC-88F8DB5209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44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FBC7-038A-469B-9836-072D48143E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23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ED29-C1F4-4391-A2E8-CC5113D0FF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21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AA52063-5135-49C9-88ED-F97C2C1412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3644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ransition spd="slow" advTm="16396">
    <p:randomBar dir="vert"/>
    <p:sndAc>
      <p:stSnd>
        <p:snd r:embed="rId13" name="chimes.wav"/>
      </p:stSnd>
    </p:sndAc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1361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ransition spd="slow" advTm="16396">
    <p:randomBar dir="vert"/>
    <p:sndAc>
      <p:stSnd>
        <p:snd r:embed="rId13" name="chimes.wav"/>
      </p:stSnd>
    </p:sndAc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defTabSz="685800" eaLnBrk="1" hangingPunct="1"/>
            <a:fld id="{230ADAEA-5678-4947-B3FF-13E940B0163D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330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ransition spd="slow" advTm="16396">
    <p:randomBar dir="vert"/>
    <p:sndAc>
      <p:stSnd>
        <p:snd r:embed="rId13" name="chimes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826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slow" advTm="16396">
    <p:randomBar dir="vert"/>
    <p:sndAc>
      <p:stSnd>
        <p:snd r:embed="rId13" name="chimes.wav"/>
      </p:stSnd>
    </p:sndAc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18.png"/><Relationship Id="rId2" Type="http://schemas.microsoft.com/office/2007/relationships/media" Target="../media/media1.m4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18.png"/><Relationship Id="rId2" Type="http://schemas.microsoft.com/office/2007/relationships/media" Target="../media/media2.m4a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19.jp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18.png"/><Relationship Id="rId3" Type="http://schemas.openxmlformats.org/officeDocument/2006/relationships/audio" Target="../media/media3.m4a"/><Relationship Id="rId7" Type="http://schemas.openxmlformats.org/officeDocument/2006/relationships/image" Target="../media/image20.gif"/><Relationship Id="rId12" Type="http://schemas.openxmlformats.org/officeDocument/2006/relationships/image" Target="../media/image13.gif"/><Relationship Id="rId2" Type="http://schemas.microsoft.com/office/2007/relationships/media" Target="../media/media3.m4a"/><Relationship Id="rId1" Type="http://schemas.openxmlformats.org/officeDocument/2006/relationships/tags" Target="../tags/tag10.xml"/><Relationship Id="rId6" Type="http://schemas.openxmlformats.org/officeDocument/2006/relationships/image" Target="../media/image11.gif"/><Relationship Id="rId11" Type="http://schemas.openxmlformats.org/officeDocument/2006/relationships/image" Target="../media/image12.g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23.w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18.png"/><Relationship Id="rId3" Type="http://schemas.openxmlformats.org/officeDocument/2006/relationships/audio" Target="../media/media4.m4a"/><Relationship Id="rId7" Type="http://schemas.openxmlformats.org/officeDocument/2006/relationships/image" Target="../media/image24.wmf"/><Relationship Id="rId12" Type="http://schemas.openxmlformats.org/officeDocument/2006/relationships/image" Target="../media/image11.gif"/><Relationship Id="rId2" Type="http://schemas.microsoft.com/office/2007/relationships/media" Target="../media/media4.m4a"/><Relationship Id="rId1" Type="http://schemas.openxmlformats.org/officeDocument/2006/relationships/tags" Target="../tags/tag11.xml"/><Relationship Id="rId6" Type="http://schemas.openxmlformats.org/officeDocument/2006/relationships/audio" Target="../media/audio2.wav"/><Relationship Id="rId11" Type="http://schemas.openxmlformats.org/officeDocument/2006/relationships/image" Target="../media/image20.gif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3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6927"/>
            <a:ext cx="9134763" cy="6851073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55800" y="-42863"/>
            <a:ext cx="5334000" cy="9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9900CC"/>
                </a:solidFill>
              </a:rPr>
              <a:t>ỦY BAN NHÂN DÂN QUẬN LONG BIÊN</a:t>
            </a:r>
          </a:p>
          <a:p>
            <a:pPr algn="ctr" eaLnBrk="1" hangingPunct="1"/>
            <a:r>
              <a:rPr lang="en-US" altLang="en-US" b="1">
                <a:solidFill>
                  <a:srgbClr val="9900CC"/>
                </a:solidFill>
              </a:rPr>
              <a:t>TRƯỜNG MẦM NON TUỔI HOA</a:t>
            </a:r>
          </a:p>
          <a:p>
            <a:pPr algn="ctr" eaLnBrk="1" hangingPunct="1"/>
            <a:r>
              <a:rPr lang="en-US" altLang="en-US" b="1">
                <a:solidFill>
                  <a:srgbClr val="9900CC"/>
                </a:solidFill>
              </a:rPr>
              <a:t>******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846138"/>
            <a:ext cx="10223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63335" y="2321622"/>
            <a:ext cx="6582379" cy="14834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LÀM QUEN VĂN HỌC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59050" y="3043238"/>
            <a:ext cx="6584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Đề tài: Thơ “ </a:t>
            </a:r>
            <a:r>
              <a:rPr lang="en-US" altLang="en-US" sz="2400" b="1" smtClean="0">
                <a:solidFill>
                  <a:srgbClr val="0000FF"/>
                </a:solidFill>
              </a:rPr>
              <a:t>Bạn của bé”</a:t>
            </a:r>
            <a:endParaRPr lang="en-US" altLang="en-US" sz="2400" b="1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Lứa tuổi: Mẫu giáo </a:t>
            </a:r>
            <a:r>
              <a:rPr lang="en-US" altLang="en-US" sz="2400" b="1" smtClean="0">
                <a:solidFill>
                  <a:srgbClr val="0000FF"/>
                </a:solidFill>
              </a:rPr>
              <a:t>bé C1</a:t>
            </a:r>
            <a:endParaRPr lang="en-US" altLang="en-US" sz="2400" b="1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Giáo viên thực hiện: </a:t>
            </a:r>
            <a:r>
              <a:rPr lang="en-US" altLang="en-US" sz="2400" b="1" smtClean="0">
                <a:solidFill>
                  <a:srgbClr val="0000FF"/>
                </a:solidFill>
              </a:rPr>
              <a:t>Trịnh Thanh Hiền</a:t>
            </a:r>
            <a:endParaRPr lang="en-US" altLang="en-US" sz="2400" b="1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63106" y="6357866"/>
            <a:ext cx="27193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</a:rPr>
              <a:t>Năm học: </a:t>
            </a:r>
            <a:r>
              <a:rPr lang="en-US" altLang="en-US" sz="2000" b="1" smtClean="0">
                <a:solidFill>
                  <a:srgbClr val="FF0000"/>
                </a:solidFill>
              </a:rPr>
              <a:t>2022- 2023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8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1634891"/>
            <a:ext cx="1383321" cy="30605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ạn của bé | Bài thơ Bạn của b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1" y="34466"/>
            <a:ext cx="943038" cy="943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24437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FF"/>
                </a:solidFill>
              </a:rPr>
              <a:t>Bài thơ: Bạn của bé</a:t>
            </a:r>
            <a:endParaRPr lang="en-US" sz="28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842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5313" y="2317025"/>
            <a:ext cx="5620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700" b="1" smtClean="0">
                <a:solidFill>
                  <a:srgbClr val="0000FF"/>
                </a:solidFill>
                <a:cs typeface="Times New Roman" panose="02020603050405020304" pitchFamily="18" charset="0"/>
              </a:rPr>
              <a:t>*Trong bài thơ nhắc đến nhữngđồ dùng gì?</a:t>
            </a:r>
            <a:endParaRPr lang="en-US" sz="27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37318"/>
            <a:ext cx="1031070" cy="10310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8792746"/>
      </p:ext>
    </p:extLst>
  </p:cSld>
  <p:clrMapOvr>
    <a:masterClrMapping/>
  </p:clrMapOvr>
  <p:transition spd="slow" advTm="662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Bát Sứ Bộ Đồ Ăn Chén - cái chén png tải về - Miễn phí trong suốt Màu Vàng  png Tải về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7667" l="2000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5030"/>
            <a:ext cx="4347137" cy="350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ổng hợp Cái Thìa Inox giá rẻ, bán chạy tháng 9/2022 - BeeCos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8" b="89925" l="9888" r="919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63" t="10396" b="11993"/>
          <a:stretch/>
        </p:blipFill>
        <p:spPr bwMode="auto">
          <a:xfrm>
            <a:off x="4231835" y="1675030"/>
            <a:ext cx="4724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603404"/>
      </p:ext>
    </p:extLst>
  </p:cSld>
  <p:clrMapOvr>
    <a:masterClrMapping/>
  </p:clrMapOvr>
  <p:transition spd="slow" advTm="16396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0200" y="2182813"/>
            <a:ext cx="56954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  <a:endParaRPr kumimoji="0" lang="en-US" sz="27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37318"/>
            <a:ext cx="1031070" cy="103107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64748" y="2121310"/>
            <a:ext cx="5579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400" b="1">
                <a:solidFill>
                  <a:srgbClr val="0000FF"/>
                </a:solidFill>
                <a:ea typeface="Times New Roman" panose="02020603050405020304" pitchFamily="18" charset="0"/>
              </a:rPr>
              <a:t>Bạn thìa,bạn bát đã theo bé đi đâu?Câu thơ nào thể hiện điều đó?</a:t>
            </a:r>
            <a:endParaRPr lang="en-US" sz="2400" b="1">
              <a:solidFill>
                <a:srgbClr val="0000FF"/>
              </a:solidFill>
              <a:ea typeface="MS Minch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5582411"/>
      </p:ext>
    </p:extLst>
  </p:cSld>
  <p:clrMapOvr>
    <a:masterClrMapping/>
  </p:clrMapOvr>
  <p:transition spd="slow" advTm="607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1634891"/>
            <a:ext cx="1383321" cy="306054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ạn của bé | Bài thơ Bạn của b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684946" y="34691"/>
            <a:ext cx="37338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hìa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bạn 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 nhỏ, tròn tròn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bé đến lớp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trường mầm non.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1" y="34466"/>
            <a:ext cx="943038" cy="9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723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8"/>
            <a:ext cx="9144000" cy="68197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37318"/>
            <a:ext cx="1031070" cy="103107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4428" y="3455926"/>
            <a:ext cx="6314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smtClean="0">
                <a:solidFill>
                  <a:srgbClr val="0000FF"/>
                </a:solidFill>
                <a:ea typeface="Times New Roman" panose="02020603050405020304" pitchFamily="18" charset="0"/>
              </a:rPr>
              <a:t>*Khi </a:t>
            </a:r>
            <a:r>
              <a:rPr lang="nl-NL" sz="2400" b="1">
                <a:solidFill>
                  <a:srgbClr val="0000FF"/>
                </a:solidFill>
                <a:ea typeface="Times New Roman" panose="02020603050405020304" pitchFamily="18" charset="0"/>
              </a:rPr>
              <a:t>bé học,bé chơi bạn thìa,bạn bát đã làm gì</a:t>
            </a:r>
            <a:endParaRPr lang="en-US" sz="2400" b="1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507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5"/>
    </mc:Choice>
    <mc:Fallback xmlns="">
      <p:transition spd="slow" advTm="8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ài Thơ Giờ Ăn Của Bé - Diễn Đàn Chia S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3"/>
            <a:ext cx="9144000" cy="683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1" y="34466"/>
            <a:ext cx="943038" cy="94303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600200" y="34466"/>
            <a:ext cx="37338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 học, bé chơi</a:t>
            </a:r>
            <a:b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Bát,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vi-VN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hìa </a:t>
            </a: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nằm đợi</a:t>
            </a:r>
            <a:b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Bữa ăn đến rồi</a:t>
            </a:r>
            <a:b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 hai cùng vội.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696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37318"/>
            <a:ext cx="1031070" cy="10310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03020" y="2053133"/>
            <a:ext cx="59931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400" b="1">
                <a:solidFill>
                  <a:srgbClr val="0000FF"/>
                </a:solidFill>
                <a:ea typeface="Times New Roman" panose="02020603050405020304" pitchFamily="18" charset="0"/>
              </a:rPr>
              <a:t>Khi đến giờ ăn bé đã làm gì? Thìa bát đã làm gì?</a:t>
            </a:r>
            <a:endParaRPr lang="en-US" sz="2400" b="1">
              <a:solidFill>
                <a:srgbClr val="0000FF"/>
              </a:solidFill>
              <a:ea typeface="MS Mincho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400" b="1">
                <a:solidFill>
                  <a:srgbClr val="0000FF"/>
                </a:solidFill>
                <a:ea typeface="Times New Roman" panose="02020603050405020304" pitchFamily="18" charset="0"/>
              </a:rPr>
              <a:t>- Bạn nào không tự xúc thì sẽ bị làm sao?</a:t>
            </a:r>
            <a:endParaRPr lang="en-US" sz="2400" b="1">
              <a:solidFill>
                <a:srgbClr val="0000FF"/>
              </a:solidFill>
              <a:ea typeface="MS Minch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635466"/>
      </p:ext>
    </p:extLst>
  </p:cSld>
  <p:clrMapOvr>
    <a:masterClrMapping/>
  </p:clrMapOvr>
  <p:transition spd="slow" advTm="662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iáo án mầm non: Kế hoạch chủ đề: Bản thân, chủ đề nhánh: Bé cần gì để lớn  lên và khỏe mạnh? Ngày: Thứ sá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16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1" y="34466"/>
            <a:ext cx="943038" cy="94303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0" y="5105400"/>
            <a:ext cx="37338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Cơm, canh gọi 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bé tìm 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hìa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không tự xúc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nào cũng chê.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59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2"/>
          <p:cNvSpPr txBox="1">
            <a:spLocks noChangeArrowheads="1"/>
          </p:cNvSpPr>
          <p:nvPr/>
        </p:nvSpPr>
        <p:spPr bwMode="auto">
          <a:xfrm>
            <a:off x="14288" y="2438400"/>
            <a:ext cx="9129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</a:rPr>
              <a:t>CÔ VÀ TRẺ CÙNG ĐỌC THƠ</a:t>
            </a:r>
          </a:p>
        </p:txBody>
      </p:sp>
      <p:pic>
        <p:nvPicPr>
          <p:cNvPr id="22531" name="Picture 7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0500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7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934200" y="-304800"/>
            <a:ext cx="2514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6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4191000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2" descr="Firewr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00400"/>
            <a:ext cx="121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" descr="Butterfly-03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1428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6" name="Group 20"/>
          <p:cNvGrpSpPr>
            <a:grpSpLocks/>
          </p:cNvGrpSpPr>
          <p:nvPr/>
        </p:nvGrpSpPr>
        <p:grpSpPr bwMode="auto">
          <a:xfrm rot="10800000" flipH="1" flipV="1">
            <a:off x="6096000" y="4114800"/>
            <a:ext cx="3048000" cy="2743200"/>
            <a:chOff x="4368" y="2880"/>
            <a:chExt cx="1200" cy="1289"/>
          </a:xfrm>
        </p:grpSpPr>
        <p:sp>
          <p:nvSpPr>
            <p:cNvPr id="22562" name="Freeform 21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6 h 1572"/>
                <a:gd name="T2" fmla="*/ 9 w 1337"/>
                <a:gd name="T3" fmla="*/ 6 h 1572"/>
                <a:gd name="T4" fmla="*/ 17 w 1337"/>
                <a:gd name="T5" fmla="*/ 6 h 1572"/>
                <a:gd name="T6" fmla="*/ 25 w 1337"/>
                <a:gd name="T7" fmla="*/ 6 h 1572"/>
                <a:gd name="T8" fmla="*/ 33 w 1337"/>
                <a:gd name="T9" fmla="*/ 6 h 1572"/>
                <a:gd name="T10" fmla="*/ 40 w 1337"/>
                <a:gd name="T11" fmla="*/ 6 h 1572"/>
                <a:gd name="T12" fmla="*/ 47 w 1337"/>
                <a:gd name="T13" fmla="*/ 5 h 1572"/>
                <a:gd name="T14" fmla="*/ 54 w 1337"/>
                <a:gd name="T15" fmla="*/ 5 h 1572"/>
                <a:gd name="T16" fmla="*/ 60 w 1337"/>
                <a:gd name="T17" fmla="*/ 5 h 1572"/>
                <a:gd name="T18" fmla="*/ 65 w 1337"/>
                <a:gd name="T19" fmla="*/ 4 h 1572"/>
                <a:gd name="T20" fmla="*/ 70 w 1337"/>
                <a:gd name="T21" fmla="*/ 4 h 1572"/>
                <a:gd name="T22" fmla="*/ 74 w 1337"/>
                <a:gd name="T23" fmla="*/ 3 h 1572"/>
                <a:gd name="T24" fmla="*/ 77 w 1337"/>
                <a:gd name="T25" fmla="*/ 3 h 1572"/>
                <a:gd name="T26" fmla="*/ 80 w 1337"/>
                <a:gd name="T27" fmla="*/ 2 h 1572"/>
                <a:gd name="T28" fmla="*/ 82 w 1337"/>
                <a:gd name="T29" fmla="*/ 1 h 1572"/>
                <a:gd name="T30" fmla="*/ 84 w 1337"/>
                <a:gd name="T31" fmla="*/ 1 h 1572"/>
                <a:gd name="T32" fmla="*/ 84 w 1337"/>
                <a:gd name="T33" fmla="*/ 0 h 1572"/>
                <a:gd name="T34" fmla="*/ 78 w 1337"/>
                <a:gd name="T35" fmla="*/ 0 h 1572"/>
                <a:gd name="T36" fmla="*/ 78 w 1337"/>
                <a:gd name="T37" fmla="*/ 1 h 1572"/>
                <a:gd name="T38" fmla="*/ 77 w 1337"/>
                <a:gd name="T39" fmla="*/ 1 h 1572"/>
                <a:gd name="T40" fmla="*/ 75 w 1337"/>
                <a:gd name="T41" fmla="*/ 2 h 1572"/>
                <a:gd name="T42" fmla="*/ 72 w 1337"/>
                <a:gd name="T43" fmla="*/ 2 h 1572"/>
                <a:gd name="T44" fmla="*/ 69 w 1337"/>
                <a:gd name="T45" fmla="*/ 3 h 1572"/>
                <a:gd name="T46" fmla="*/ 65 w 1337"/>
                <a:gd name="T47" fmla="*/ 3 h 1572"/>
                <a:gd name="T48" fmla="*/ 61 w 1337"/>
                <a:gd name="T49" fmla="*/ 4 h 1572"/>
                <a:gd name="T50" fmla="*/ 56 w 1337"/>
                <a:gd name="T51" fmla="*/ 4 h 1572"/>
                <a:gd name="T52" fmla="*/ 50 w 1337"/>
                <a:gd name="T53" fmla="*/ 5 h 1572"/>
                <a:gd name="T54" fmla="*/ 44 w 1337"/>
                <a:gd name="T55" fmla="*/ 5 h 1572"/>
                <a:gd name="T56" fmla="*/ 38 w 1337"/>
                <a:gd name="T57" fmla="*/ 5 h 1572"/>
                <a:gd name="T58" fmla="*/ 31 w 1337"/>
                <a:gd name="T59" fmla="*/ 5 h 1572"/>
                <a:gd name="T60" fmla="*/ 24 w 1337"/>
                <a:gd name="T61" fmla="*/ 6 h 1572"/>
                <a:gd name="T62" fmla="*/ 16 w 1337"/>
                <a:gd name="T63" fmla="*/ 6 h 1572"/>
                <a:gd name="T64" fmla="*/ 8 w 1337"/>
                <a:gd name="T65" fmla="*/ 6 h 1572"/>
                <a:gd name="T66" fmla="*/ 0 w 1337"/>
                <a:gd name="T67" fmla="*/ 6 h 1572"/>
                <a:gd name="T68" fmla="*/ 0 w 1337"/>
                <a:gd name="T69" fmla="*/ 6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Freeform 22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68 w 1176"/>
                <a:gd name="T1" fmla="*/ 0 h 1382"/>
                <a:gd name="T2" fmla="*/ 68 w 1176"/>
                <a:gd name="T3" fmla="*/ 1 h 1382"/>
                <a:gd name="T4" fmla="*/ 67 w 1176"/>
                <a:gd name="T5" fmla="*/ 1 h 1382"/>
                <a:gd name="T6" fmla="*/ 65 w 1176"/>
                <a:gd name="T7" fmla="*/ 2 h 1382"/>
                <a:gd name="T8" fmla="*/ 62 w 1176"/>
                <a:gd name="T9" fmla="*/ 2 h 1382"/>
                <a:gd name="T10" fmla="*/ 60 w 1176"/>
                <a:gd name="T11" fmla="*/ 3 h 1382"/>
                <a:gd name="T12" fmla="*/ 56 w 1176"/>
                <a:gd name="T13" fmla="*/ 3 h 1382"/>
                <a:gd name="T14" fmla="*/ 52 w 1176"/>
                <a:gd name="T15" fmla="*/ 3 h 1382"/>
                <a:gd name="T16" fmla="*/ 48 w 1176"/>
                <a:gd name="T17" fmla="*/ 4 h 1382"/>
                <a:gd name="T18" fmla="*/ 43 w 1176"/>
                <a:gd name="T19" fmla="*/ 4 h 1382"/>
                <a:gd name="T20" fmla="*/ 38 w 1176"/>
                <a:gd name="T21" fmla="*/ 4 h 1382"/>
                <a:gd name="T22" fmla="*/ 33 w 1176"/>
                <a:gd name="T23" fmla="*/ 5 h 1382"/>
                <a:gd name="T24" fmla="*/ 26 w 1176"/>
                <a:gd name="T25" fmla="*/ 5 h 1382"/>
                <a:gd name="T26" fmla="*/ 20 w 1176"/>
                <a:gd name="T27" fmla="*/ 5 h 1382"/>
                <a:gd name="T28" fmla="*/ 14 w 1176"/>
                <a:gd name="T29" fmla="*/ 5 h 1382"/>
                <a:gd name="T30" fmla="*/ 7 w 1176"/>
                <a:gd name="T31" fmla="*/ 5 h 1382"/>
                <a:gd name="T32" fmla="*/ 0 w 1176"/>
                <a:gd name="T33" fmla="*/ 5 h 1382"/>
                <a:gd name="T34" fmla="*/ 0 w 1176"/>
                <a:gd name="T35" fmla="*/ 6 h 1382"/>
                <a:gd name="T36" fmla="*/ 8 w 1176"/>
                <a:gd name="T37" fmla="*/ 6 h 1382"/>
                <a:gd name="T38" fmla="*/ 15 w 1176"/>
                <a:gd name="T39" fmla="*/ 5 h 1382"/>
                <a:gd name="T40" fmla="*/ 22 w 1176"/>
                <a:gd name="T41" fmla="*/ 5 h 1382"/>
                <a:gd name="T42" fmla="*/ 29 w 1176"/>
                <a:gd name="T43" fmla="*/ 5 h 1382"/>
                <a:gd name="T44" fmla="*/ 35 w 1176"/>
                <a:gd name="T45" fmla="*/ 5 h 1382"/>
                <a:gd name="T46" fmla="*/ 41 w 1176"/>
                <a:gd name="T47" fmla="*/ 5 h 1382"/>
                <a:gd name="T48" fmla="*/ 47 w 1176"/>
                <a:gd name="T49" fmla="*/ 4 h 1382"/>
                <a:gd name="T50" fmla="*/ 52 w 1176"/>
                <a:gd name="T51" fmla="*/ 4 h 1382"/>
                <a:gd name="T52" fmla="*/ 57 w 1176"/>
                <a:gd name="T53" fmla="*/ 4 h 1382"/>
                <a:gd name="T54" fmla="*/ 61 w 1176"/>
                <a:gd name="T55" fmla="*/ 3 h 1382"/>
                <a:gd name="T56" fmla="*/ 65 w 1176"/>
                <a:gd name="T57" fmla="*/ 3 h 1382"/>
                <a:gd name="T58" fmla="*/ 68 w 1176"/>
                <a:gd name="T59" fmla="*/ 2 h 1382"/>
                <a:gd name="T60" fmla="*/ 71 w 1176"/>
                <a:gd name="T61" fmla="*/ 2 h 1382"/>
                <a:gd name="T62" fmla="*/ 72 w 1176"/>
                <a:gd name="T63" fmla="*/ 1 h 1382"/>
                <a:gd name="T64" fmla="*/ 74 w 1176"/>
                <a:gd name="T65" fmla="*/ 1 h 1382"/>
                <a:gd name="T66" fmla="*/ 74 w 1176"/>
                <a:gd name="T67" fmla="*/ 0 h 1382"/>
                <a:gd name="T68" fmla="*/ 68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Freeform 23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58 w 1014"/>
                <a:gd name="T1" fmla="*/ 0 h 1193"/>
                <a:gd name="T2" fmla="*/ 58 w 1014"/>
                <a:gd name="T3" fmla="*/ 0 h 1193"/>
                <a:gd name="T4" fmla="*/ 57 w 1014"/>
                <a:gd name="T5" fmla="*/ 1 h 1193"/>
                <a:gd name="T6" fmla="*/ 56 w 1014"/>
                <a:gd name="T7" fmla="*/ 1 h 1193"/>
                <a:gd name="T8" fmla="*/ 54 w 1014"/>
                <a:gd name="T9" fmla="*/ 1 h 1193"/>
                <a:gd name="T10" fmla="*/ 51 w 1014"/>
                <a:gd name="T11" fmla="*/ 2 h 1193"/>
                <a:gd name="T12" fmla="*/ 48 w 1014"/>
                <a:gd name="T13" fmla="*/ 2 h 1193"/>
                <a:gd name="T14" fmla="*/ 45 w 1014"/>
                <a:gd name="T15" fmla="*/ 3 h 1193"/>
                <a:gd name="T16" fmla="*/ 41 w 1014"/>
                <a:gd name="T17" fmla="*/ 3 h 1193"/>
                <a:gd name="T18" fmla="*/ 37 w 1014"/>
                <a:gd name="T19" fmla="*/ 3 h 1193"/>
                <a:gd name="T20" fmla="*/ 33 w 1014"/>
                <a:gd name="T21" fmla="*/ 3 h 1193"/>
                <a:gd name="T22" fmla="*/ 28 w 1014"/>
                <a:gd name="T23" fmla="*/ 4 h 1193"/>
                <a:gd name="T24" fmla="*/ 23 w 1014"/>
                <a:gd name="T25" fmla="*/ 4 h 1193"/>
                <a:gd name="T26" fmla="*/ 18 w 1014"/>
                <a:gd name="T27" fmla="*/ 4 h 1193"/>
                <a:gd name="T28" fmla="*/ 12 w 1014"/>
                <a:gd name="T29" fmla="*/ 4 h 1193"/>
                <a:gd name="T30" fmla="*/ 6 w 1014"/>
                <a:gd name="T31" fmla="*/ 4 h 1193"/>
                <a:gd name="T32" fmla="*/ 0 w 1014"/>
                <a:gd name="T33" fmla="*/ 4 h 1193"/>
                <a:gd name="T34" fmla="*/ 0 w 1014"/>
                <a:gd name="T35" fmla="*/ 4 h 1193"/>
                <a:gd name="T36" fmla="*/ 7 w 1014"/>
                <a:gd name="T37" fmla="*/ 4 h 1193"/>
                <a:gd name="T38" fmla="*/ 13 w 1014"/>
                <a:gd name="T39" fmla="*/ 4 h 1193"/>
                <a:gd name="T40" fmla="*/ 19 w 1014"/>
                <a:gd name="T41" fmla="*/ 4 h 1193"/>
                <a:gd name="T42" fmla="*/ 25 w 1014"/>
                <a:gd name="T43" fmla="*/ 4 h 1193"/>
                <a:gd name="T44" fmla="*/ 31 w 1014"/>
                <a:gd name="T45" fmla="*/ 4 h 1193"/>
                <a:gd name="T46" fmla="*/ 36 w 1014"/>
                <a:gd name="T47" fmla="*/ 4 h 1193"/>
                <a:gd name="T48" fmla="*/ 41 w 1014"/>
                <a:gd name="T49" fmla="*/ 3 h 1193"/>
                <a:gd name="T50" fmla="*/ 45 w 1014"/>
                <a:gd name="T51" fmla="*/ 3 h 1193"/>
                <a:gd name="T52" fmla="*/ 49 w 1014"/>
                <a:gd name="T53" fmla="*/ 3 h 1193"/>
                <a:gd name="T54" fmla="*/ 53 w 1014"/>
                <a:gd name="T55" fmla="*/ 2 h 1193"/>
                <a:gd name="T56" fmla="*/ 56 w 1014"/>
                <a:gd name="T57" fmla="*/ 2 h 1193"/>
                <a:gd name="T58" fmla="*/ 59 w 1014"/>
                <a:gd name="T59" fmla="*/ 2 h 1193"/>
                <a:gd name="T60" fmla="*/ 61 w 1014"/>
                <a:gd name="T61" fmla="*/ 1 h 1193"/>
                <a:gd name="T62" fmla="*/ 63 w 1014"/>
                <a:gd name="T63" fmla="*/ 1 h 1193"/>
                <a:gd name="T64" fmla="*/ 63 w 1014"/>
                <a:gd name="T65" fmla="*/ 0 h 1193"/>
                <a:gd name="T66" fmla="*/ 64 w 1014"/>
                <a:gd name="T67" fmla="*/ 0 h 1193"/>
                <a:gd name="T68" fmla="*/ 58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Freeform 24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61 w 1272"/>
                <a:gd name="T1" fmla="*/ 0 h 1495"/>
                <a:gd name="T2" fmla="*/ 61 w 1272"/>
                <a:gd name="T3" fmla="*/ 1 h 1495"/>
                <a:gd name="T4" fmla="*/ 60 w 1272"/>
                <a:gd name="T5" fmla="*/ 1 h 1495"/>
                <a:gd name="T6" fmla="*/ 59 w 1272"/>
                <a:gd name="T7" fmla="*/ 2 h 1495"/>
                <a:gd name="T8" fmla="*/ 57 w 1272"/>
                <a:gd name="T9" fmla="*/ 2 h 1495"/>
                <a:gd name="T10" fmla="*/ 54 w 1272"/>
                <a:gd name="T11" fmla="*/ 2 h 1495"/>
                <a:gd name="T12" fmla="*/ 51 w 1272"/>
                <a:gd name="T13" fmla="*/ 3 h 1495"/>
                <a:gd name="T14" fmla="*/ 47 w 1272"/>
                <a:gd name="T15" fmla="*/ 3 h 1495"/>
                <a:gd name="T16" fmla="*/ 43 w 1272"/>
                <a:gd name="T17" fmla="*/ 3 h 1495"/>
                <a:gd name="T18" fmla="*/ 39 w 1272"/>
                <a:gd name="T19" fmla="*/ 4 h 1495"/>
                <a:gd name="T20" fmla="*/ 34 w 1272"/>
                <a:gd name="T21" fmla="*/ 4 h 1495"/>
                <a:gd name="T22" fmla="*/ 29 w 1272"/>
                <a:gd name="T23" fmla="*/ 4 h 1495"/>
                <a:gd name="T24" fmla="*/ 24 w 1272"/>
                <a:gd name="T25" fmla="*/ 4 h 1495"/>
                <a:gd name="T26" fmla="*/ 18 w 1272"/>
                <a:gd name="T27" fmla="*/ 5 h 1495"/>
                <a:gd name="T28" fmla="*/ 12 w 1272"/>
                <a:gd name="T29" fmla="*/ 5 h 1495"/>
                <a:gd name="T30" fmla="*/ 6 w 1272"/>
                <a:gd name="T31" fmla="*/ 5 h 1495"/>
                <a:gd name="T32" fmla="*/ 0 w 1272"/>
                <a:gd name="T33" fmla="*/ 5 h 1495"/>
                <a:gd name="T34" fmla="*/ 0 w 1272"/>
                <a:gd name="T35" fmla="*/ 6 h 1495"/>
                <a:gd name="T36" fmla="*/ 8 w 1272"/>
                <a:gd name="T37" fmla="*/ 6 h 1495"/>
                <a:gd name="T38" fmla="*/ 15 w 1272"/>
                <a:gd name="T39" fmla="*/ 6 h 1495"/>
                <a:gd name="T40" fmla="*/ 23 w 1272"/>
                <a:gd name="T41" fmla="*/ 6 h 1495"/>
                <a:gd name="T42" fmla="*/ 30 w 1272"/>
                <a:gd name="T43" fmla="*/ 6 h 1495"/>
                <a:gd name="T44" fmla="*/ 37 w 1272"/>
                <a:gd name="T45" fmla="*/ 5 h 1495"/>
                <a:gd name="T46" fmla="*/ 44 w 1272"/>
                <a:gd name="T47" fmla="*/ 5 h 1495"/>
                <a:gd name="T48" fmla="*/ 50 w 1272"/>
                <a:gd name="T49" fmla="*/ 5 h 1495"/>
                <a:gd name="T50" fmla="*/ 56 w 1272"/>
                <a:gd name="T51" fmla="*/ 4 h 1495"/>
                <a:gd name="T52" fmla="*/ 61 w 1272"/>
                <a:gd name="T53" fmla="*/ 4 h 1495"/>
                <a:gd name="T54" fmla="*/ 65 w 1272"/>
                <a:gd name="T55" fmla="*/ 3 h 1495"/>
                <a:gd name="T56" fmla="*/ 69 w 1272"/>
                <a:gd name="T57" fmla="*/ 3 h 1495"/>
                <a:gd name="T58" fmla="*/ 73 w 1272"/>
                <a:gd name="T59" fmla="*/ 2 h 1495"/>
                <a:gd name="T60" fmla="*/ 75 w 1272"/>
                <a:gd name="T61" fmla="*/ 2 h 1495"/>
                <a:gd name="T62" fmla="*/ 77 w 1272"/>
                <a:gd name="T63" fmla="*/ 1 h 1495"/>
                <a:gd name="T64" fmla="*/ 78 w 1272"/>
                <a:gd name="T65" fmla="*/ 1 h 1495"/>
                <a:gd name="T66" fmla="*/ 79 w 1272"/>
                <a:gd name="T67" fmla="*/ 0 h 1495"/>
                <a:gd name="T68" fmla="*/ 61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Freeform 25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6 h 1572"/>
                <a:gd name="T2" fmla="*/ 9 w 1338"/>
                <a:gd name="T3" fmla="*/ 6 h 1572"/>
                <a:gd name="T4" fmla="*/ 17 w 1338"/>
                <a:gd name="T5" fmla="*/ 6 h 1572"/>
                <a:gd name="T6" fmla="*/ 25 w 1338"/>
                <a:gd name="T7" fmla="*/ 6 h 1572"/>
                <a:gd name="T8" fmla="*/ 33 w 1338"/>
                <a:gd name="T9" fmla="*/ 6 h 1572"/>
                <a:gd name="T10" fmla="*/ 40 w 1338"/>
                <a:gd name="T11" fmla="*/ 6 h 1572"/>
                <a:gd name="T12" fmla="*/ 47 w 1338"/>
                <a:gd name="T13" fmla="*/ 5 h 1572"/>
                <a:gd name="T14" fmla="*/ 53 w 1338"/>
                <a:gd name="T15" fmla="*/ 5 h 1572"/>
                <a:gd name="T16" fmla="*/ 59 w 1338"/>
                <a:gd name="T17" fmla="*/ 5 h 1572"/>
                <a:gd name="T18" fmla="*/ 65 w 1338"/>
                <a:gd name="T19" fmla="*/ 4 h 1572"/>
                <a:gd name="T20" fmla="*/ 70 w 1338"/>
                <a:gd name="T21" fmla="*/ 4 h 1572"/>
                <a:gd name="T22" fmla="*/ 74 w 1338"/>
                <a:gd name="T23" fmla="*/ 3 h 1572"/>
                <a:gd name="T24" fmla="*/ 77 w 1338"/>
                <a:gd name="T25" fmla="*/ 3 h 1572"/>
                <a:gd name="T26" fmla="*/ 80 w 1338"/>
                <a:gd name="T27" fmla="*/ 2 h 1572"/>
                <a:gd name="T28" fmla="*/ 82 w 1338"/>
                <a:gd name="T29" fmla="*/ 1 h 1572"/>
                <a:gd name="T30" fmla="*/ 84 w 1338"/>
                <a:gd name="T31" fmla="*/ 1 h 1572"/>
                <a:gd name="T32" fmla="*/ 84 w 1338"/>
                <a:gd name="T33" fmla="*/ 0 h 1572"/>
                <a:gd name="T34" fmla="*/ 78 w 1338"/>
                <a:gd name="T35" fmla="*/ 0 h 1572"/>
                <a:gd name="T36" fmla="*/ 78 w 1338"/>
                <a:gd name="T37" fmla="*/ 1 h 1572"/>
                <a:gd name="T38" fmla="*/ 77 w 1338"/>
                <a:gd name="T39" fmla="*/ 1 h 1572"/>
                <a:gd name="T40" fmla="*/ 75 w 1338"/>
                <a:gd name="T41" fmla="*/ 2 h 1572"/>
                <a:gd name="T42" fmla="*/ 72 w 1338"/>
                <a:gd name="T43" fmla="*/ 2 h 1572"/>
                <a:gd name="T44" fmla="*/ 69 w 1338"/>
                <a:gd name="T45" fmla="*/ 3 h 1572"/>
                <a:gd name="T46" fmla="*/ 65 w 1338"/>
                <a:gd name="T47" fmla="*/ 3 h 1572"/>
                <a:gd name="T48" fmla="*/ 60 w 1338"/>
                <a:gd name="T49" fmla="*/ 4 h 1572"/>
                <a:gd name="T50" fmla="*/ 55 w 1338"/>
                <a:gd name="T51" fmla="*/ 4 h 1572"/>
                <a:gd name="T52" fmla="*/ 50 w 1338"/>
                <a:gd name="T53" fmla="*/ 5 h 1572"/>
                <a:gd name="T54" fmla="*/ 44 w 1338"/>
                <a:gd name="T55" fmla="*/ 5 h 1572"/>
                <a:gd name="T56" fmla="*/ 38 w 1338"/>
                <a:gd name="T57" fmla="*/ 5 h 1572"/>
                <a:gd name="T58" fmla="*/ 30 w 1338"/>
                <a:gd name="T59" fmla="*/ 5 h 1572"/>
                <a:gd name="T60" fmla="*/ 23 w 1338"/>
                <a:gd name="T61" fmla="*/ 6 h 1572"/>
                <a:gd name="T62" fmla="*/ 16 w 1338"/>
                <a:gd name="T63" fmla="*/ 6 h 1572"/>
                <a:gd name="T64" fmla="*/ 9 w 1338"/>
                <a:gd name="T65" fmla="*/ 6 h 1572"/>
                <a:gd name="T66" fmla="*/ 0 w 1338"/>
                <a:gd name="T67" fmla="*/ 6 h 1572"/>
                <a:gd name="T68" fmla="*/ 0 w 1338"/>
                <a:gd name="T69" fmla="*/ 6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Freeform 26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68 w 1176"/>
                <a:gd name="T1" fmla="*/ 0 h 1383"/>
                <a:gd name="T2" fmla="*/ 68 w 1176"/>
                <a:gd name="T3" fmla="*/ 1 h 1383"/>
                <a:gd name="T4" fmla="*/ 67 w 1176"/>
                <a:gd name="T5" fmla="*/ 1 h 1383"/>
                <a:gd name="T6" fmla="*/ 65 w 1176"/>
                <a:gd name="T7" fmla="*/ 2 h 1383"/>
                <a:gd name="T8" fmla="*/ 62 w 1176"/>
                <a:gd name="T9" fmla="*/ 2 h 1383"/>
                <a:gd name="T10" fmla="*/ 60 w 1176"/>
                <a:gd name="T11" fmla="*/ 3 h 1383"/>
                <a:gd name="T12" fmla="*/ 56 w 1176"/>
                <a:gd name="T13" fmla="*/ 3 h 1383"/>
                <a:gd name="T14" fmla="*/ 52 w 1176"/>
                <a:gd name="T15" fmla="*/ 3 h 1383"/>
                <a:gd name="T16" fmla="*/ 48 w 1176"/>
                <a:gd name="T17" fmla="*/ 4 h 1383"/>
                <a:gd name="T18" fmla="*/ 43 w 1176"/>
                <a:gd name="T19" fmla="*/ 4 h 1383"/>
                <a:gd name="T20" fmla="*/ 38 w 1176"/>
                <a:gd name="T21" fmla="*/ 4 h 1383"/>
                <a:gd name="T22" fmla="*/ 33 w 1176"/>
                <a:gd name="T23" fmla="*/ 5 h 1383"/>
                <a:gd name="T24" fmla="*/ 26 w 1176"/>
                <a:gd name="T25" fmla="*/ 5 h 1383"/>
                <a:gd name="T26" fmla="*/ 20 w 1176"/>
                <a:gd name="T27" fmla="*/ 5 h 1383"/>
                <a:gd name="T28" fmla="*/ 14 w 1176"/>
                <a:gd name="T29" fmla="*/ 5 h 1383"/>
                <a:gd name="T30" fmla="*/ 7 w 1176"/>
                <a:gd name="T31" fmla="*/ 5 h 1383"/>
                <a:gd name="T32" fmla="*/ 0 w 1176"/>
                <a:gd name="T33" fmla="*/ 5 h 1383"/>
                <a:gd name="T34" fmla="*/ 0 w 1176"/>
                <a:gd name="T35" fmla="*/ 6 h 1383"/>
                <a:gd name="T36" fmla="*/ 8 w 1176"/>
                <a:gd name="T37" fmla="*/ 6 h 1383"/>
                <a:gd name="T38" fmla="*/ 15 w 1176"/>
                <a:gd name="T39" fmla="*/ 5 h 1383"/>
                <a:gd name="T40" fmla="*/ 22 w 1176"/>
                <a:gd name="T41" fmla="*/ 5 h 1383"/>
                <a:gd name="T42" fmla="*/ 29 w 1176"/>
                <a:gd name="T43" fmla="*/ 5 h 1383"/>
                <a:gd name="T44" fmla="*/ 36 w 1176"/>
                <a:gd name="T45" fmla="*/ 5 h 1383"/>
                <a:gd name="T46" fmla="*/ 41 w 1176"/>
                <a:gd name="T47" fmla="*/ 5 h 1383"/>
                <a:gd name="T48" fmla="*/ 47 w 1176"/>
                <a:gd name="T49" fmla="*/ 4 h 1383"/>
                <a:gd name="T50" fmla="*/ 52 w 1176"/>
                <a:gd name="T51" fmla="*/ 4 h 1383"/>
                <a:gd name="T52" fmla="*/ 57 w 1176"/>
                <a:gd name="T53" fmla="*/ 4 h 1383"/>
                <a:gd name="T54" fmla="*/ 61 w 1176"/>
                <a:gd name="T55" fmla="*/ 3 h 1383"/>
                <a:gd name="T56" fmla="*/ 65 w 1176"/>
                <a:gd name="T57" fmla="*/ 3 h 1383"/>
                <a:gd name="T58" fmla="*/ 68 w 1176"/>
                <a:gd name="T59" fmla="*/ 2 h 1383"/>
                <a:gd name="T60" fmla="*/ 71 w 1176"/>
                <a:gd name="T61" fmla="*/ 2 h 1383"/>
                <a:gd name="T62" fmla="*/ 72 w 1176"/>
                <a:gd name="T63" fmla="*/ 1 h 1383"/>
                <a:gd name="T64" fmla="*/ 74 w 1176"/>
                <a:gd name="T65" fmla="*/ 1 h 1383"/>
                <a:gd name="T66" fmla="*/ 74 w 1176"/>
                <a:gd name="T67" fmla="*/ 0 h 1383"/>
                <a:gd name="T68" fmla="*/ 68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Freeform 27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58 w 1011"/>
                <a:gd name="T1" fmla="*/ 0 h 1223"/>
                <a:gd name="T2" fmla="*/ 58 w 1011"/>
                <a:gd name="T3" fmla="*/ 1 h 1223"/>
                <a:gd name="T4" fmla="*/ 57 w 1011"/>
                <a:gd name="T5" fmla="*/ 1 h 1223"/>
                <a:gd name="T6" fmla="*/ 55 w 1011"/>
                <a:gd name="T7" fmla="*/ 1 h 1223"/>
                <a:gd name="T8" fmla="*/ 53 w 1011"/>
                <a:gd name="T9" fmla="*/ 2 h 1223"/>
                <a:gd name="T10" fmla="*/ 51 w 1011"/>
                <a:gd name="T11" fmla="*/ 2 h 1223"/>
                <a:gd name="T12" fmla="*/ 48 w 1011"/>
                <a:gd name="T13" fmla="*/ 3 h 1223"/>
                <a:gd name="T14" fmla="*/ 45 w 1011"/>
                <a:gd name="T15" fmla="*/ 3 h 1223"/>
                <a:gd name="T16" fmla="*/ 41 w 1011"/>
                <a:gd name="T17" fmla="*/ 3 h 1223"/>
                <a:gd name="T18" fmla="*/ 37 w 1011"/>
                <a:gd name="T19" fmla="*/ 4 h 1223"/>
                <a:gd name="T20" fmla="*/ 33 w 1011"/>
                <a:gd name="T21" fmla="*/ 4 h 1223"/>
                <a:gd name="T22" fmla="*/ 28 w 1011"/>
                <a:gd name="T23" fmla="*/ 4 h 1223"/>
                <a:gd name="T24" fmla="*/ 23 w 1011"/>
                <a:gd name="T25" fmla="*/ 4 h 1223"/>
                <a:gd name="T26" fmla="*/ 18 w 1011"/>
                <a:gd name="T27" fmla="*/ 4 h 1223"/>
                <a:gd name="T28" fmla="*/ 12 w 1011"/>
                <a:gd name="T29" fmla="*/ 4 h 1223"/>
                <a:gd name="T30" fmla="*/ 6 w 1011"/>
                <a:gd name="T31" fmla="*/ 4 h 1223"/>
                <a:gd name="T32" fmla="*/ 0 w 1011"/>
                <a:gd name="T33" fmla="*/ 5 h 1223"/>
                <a:gd name="T34" fmla="*/ 0 w 1011"/>
                <a:gd name="T35" fmla="*/ 5 h 1223"/>
                <a:gd name="T36" fmla="*/ 7 w 1011"/>
                <a:gd name="T37" fmla="*/ 5 h 1223"/>
                <a:gd name="T38" fmla="*/ 13 w 1011"/>
                <a:gd name="T39" fmla="*/ 5 h 1223"/>
                <a:gd name="T40" fmla="*/ 19 w 1011"/>
                <a:gd name="T41" fmla="*/ 5 h 1223"/>
                <a:gd name="T42" fmla="*/ 25 w 1011"/>
                <a:gd name="T43" fmla="*/ 5 h 1223"/>
                <a:gd name="T44" fmla="*/ 31 w 1011"/>
                <a:gd name="T45" fmla="*/ 4 h 1223"/>
                <a:gd name="T46" fmla="*/ 36 w 1011"/>
                <a:gd name="T47" fmla="*/ 4 h 1223"/>
                <a:gd name="T48" fmla="*/ 41 w 1011"/>
                <a:gd name="T49" fmla="*/ 4 h 1223"/>
                <a:gd name="T50" fmla="*/ 45 w 1011"/>
                <a:gd name="T51" fmla="*/ 4 h 1223"/>
                <a:gd name="T52" fmla="*/ 49 w 1011"/>
                <a:gd name="T53" fmla="*/ 3 h 1223"/>
                <a:gd name="T54" fmla="*/ 53 w 1011"/>
                <a:gd name="T55" fmla="*/ 3 h 1223"/>
                <a:gd name="T56" fmla="*/ 56 w 1011"/>
                <a:gd name="T57" fmla="*/ 2 h 1223"/>
                <a:gd name="T58" fmla="*/ 59 w 1011"/>
                <a:gd name="T59" fmla="*/ 2 h 1223"/>
                <a:gd name="T60" fmla="*/ 61 w 1011"/>
                <a:gd name="T61" fmla="*/ 2 h 1223"/>
                <a:gd name="T62" fmla="*/ 62 w 1011"/>
                <a:gd name="T63" fmla="*/ 1 h 1223"/>
                <a:gd name="T64" fmla="*/ 63 w 1011"/>
                <a:gd name="T65" fmla="*/ 1 h 1223"/>
                <a:gd name="T66" fmla="*/ 64 w 1011"/>
                <a:gd name="T67" fmla="*/ 0 h 1223"/>
                <a:gd name="T68" fmla="*/ 58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69" name="Group 28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22570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1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2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3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4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5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6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7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8" name="Picture 3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2537" name="Picture 42" descr="2007091014183253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5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7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9" name="Group 2"/>
          <p:cNvGrpSpPr>
            <a:grpSpLocks/>
          </p:cNvGrpSpPr>
          <p:nvPr/>
        </p:nvGrpSpPr>
        <p:grpSpPr bwMode="auto">
          <a:xfrm flipH="1" flipV="1">
            <a:off x="0" y="0"/>
            <a:ext cx="3200400" cy="2057400"/>
            <a:chOff x="4368" y="2880"/>
            <a:chExt cx="1200" cy="1289"/>
          </a:xfrm>
        </p:grpSpPr>
        <p:sp>
          <p:nvSpPr>
            <p:cNvPr id="22545" name="Freeform 3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6 h 1572"/>
                <a:gd name="T2" fmla="*/ 9 w 1337"/>
                <a:gd name="T3" fmla="*/ 6 h 1572"/>
                <a:gd name="T4" fmla="*/ 17 w 1337"/>
                <a:gd name="T5" fmla="*/ 6 h 1572"/>
                <a:gd name="T6" fmla="*/ 25 w 1337"/>
                <a:gd name="T7" fmla="*/ 6 h 1572"/>
                <a:gd name="T8" fmla="*/ 33 w 1337"/>
                <a:gd name="T9" fmla="*/ 6 h 1572"/>
                <a:gd name="T10" fmla="*/ 40 w 1337"/>
                <a:gd name="T11" fmla="*/ 6 h 1572"/>
                <a:gd name="T12" fmla="*/ 47 w 1337"/>
                <a:gd name="T13" fmla="*/ 5 h 1572"/>
                <a:gd name="T14" fmla="*/ 54 w 1337"/>
                <a:gd name="T15" fmla="*/ 5 h 1572"/>
                <a:gd name="T16" fmla="*/ 60 w 1337"/>
                <a:gd name="T17" fmla="*/ 5 h 1572"/>
                <a:gd name="T18" fmla="*/ 65 w 1337"/>
                <a:gd name="T19" fmla="*/ 4 h 1572"/>
                <a:gd name="T20" fmla="*/ 70 w 1337"/>
                <a:gd name="T21" fmla="*/ 4 h 1572"/>
                <a:gd name="T22" fmla="*/ 74 w 1337"/>
                <a:gd name="T23" fmla="*/ 3 h 1572"/>
                <a:gd name="T24" fmla="*/ 77 w 1337"/>
                <a:gd name="T25" fmla="*/ 3 h 1572"/>
                <a:gd name="T26" fmla="*/ 80 w 1337"/>
                <a:gd name="T27" fmla="*/ 2 h 1572"/>
                <a:gd name="T28" fmla="*/ 82 w 1337"/>
                <a:gd name="T29" fmla="*/ 1 h 1572"/>
                <a:gd name="T30" fmla="*/ 84 w 1337"/>
                <a:gd name="T31" fmla="*/ 1 h 1572"/>
                <a:gd name="T32" fmla="*/ 84 w 1337"/>
                <a:gd name="T33" fmla="*/ 0 h 1572"/>
                <a:gd name="T34" fmla="*/ 78 w 1337"/>
                <a:gd name="T35" fmla="*/ 0 h 1572"/>
                <a:gd name="T36" fmla="*/ 78 w 1337"/>
                <a:gd name="T37" fmla="*/ 1 h 1572"/>
                <a:gd name="T38" fmla="*/ 77 w 1337"/>
                <a:gd name="T39" fmla="*/ 1 h 1572"/>
                <a:gd name="T40" fmla="*/ 75 w 1337"/>
                <a:gd name="T41" fmla="*/ 2 h 1572"/>
                <a:gd name="T42" fmla="*/ 72 w 1337"/>
                <a:gd name="T43" fmla="*/ 2 h 1572"/>
                <a:gd name="T44" fmla="*/ 69 w 1337"/>
                <a:gd name="T45" fmla="*/ 3 h 1572"/>
                <a:gd name="T46" fmla="*/ 65 w 1337"/>
                <a:gd name="T47" fmla="*/ 3 h 1572"/>
                <a:gd name="T48" fmla="*/ 61 w 1337"/>
                <a:gd name="T49" fmla="*/ 4 h 1572"/>
                <a:gd name="T50" fmla="*/ 56 w 1337"/>
                <a:gd name="T51" fmla="*/ 4 h 1572"/>
                <a:gd name="T52" fmla="*/ 50 w 1337"/>
                <a:gd name="T53" fmla="*/ 5 h 1572"/>
                <a:gd name="T54" fmla="*/ 44 w 1337"/>
                <a:gd name="T55" fmla="*/ 5 h 1572"/>
                <a:gd name="T56" fmla="*/ 38 w 1337"/>
                <a:gd name="T57" fmla="*/ 5 h 1572"/>
                <a:gd name="T58" fmla="*/ 31 w 1337"/>
                <a:gd name="T59" fmla="*/ 5 h 1572"/>
                <a:gd name="T60" fmla="*/ 24 w 1337"/>
                <a:gd name="T61" fmla="*/ 6 h 1572"/>
                <a:gd name="T62" fmla="*/ 16 w 1337"/>
                <a:gd name="T63" fmla="*/ 6 h 1572"/>
                <a:gd name="T64" fmla="*/ 8 w 1337"/>
                <a:gd name="T65" fmla="*/ 6 h 1572"/>
                <a:gd name="T66" fmla="*/ 0 w 1337"/>
                <a:gd name="T67" fmla="*/ 6 h 1572"/>
                <a:gd name="T68" fmla="*/ 0 w 1337"/>
                <a:gd name="T69" fmla="*/ 6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Freeform 4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68 w 1176"/>
                <a:gd name="T1" fmla="*/ 0 h 1382"/>
                <a:gd name="T2" fmla="*/ 68 w 1176"/>
                <a:gd name="T3" fmla="*/ 1 h 1382"/>
                <a:gd name="T4" fmla="*/ 67 w 1176"/>
                <a:gd name="T5" fmla="*/ 1 h 1382"/>
                <a:gd name="T6" fmla="*/ 65 w 1176"/>
                <a:gd name="T7" fmla="*/ 2 h 1382"/>
                <a:gd name="T8" fmla="*/ 62 w 1176"/>
                <a:gd name="T9" fmla="*/ 2 h 1382"/>
                <a:gd name="T10" fmla="*/ 60 w 1176"/>
                <a:gd name="T11" fmla="*/ 3 h 1382"/>
                <a:gd name="T12" fmla="*/ 56 w 1176"/>
                <a:gd name="T13" fmla="*/ 3 h 1382"/>
                <a:gd name="T14" fmla="*/ 52 w 1176"/>
                <a:gd name="T15" fmla="*/ 3 h 1382"/>
                <a:gd name="T16" fmla="*/ 48 w 1176"/>
                <a:gd name="T17" fmla="*/ 4 h 1382"/>
                <a:gd name="T18" fmla="*/ 43 w 1176"/>
                <a:gd name="T19" fmla="*/ 4 h 1382"/>
                <a:gd name="T20" fmla="*/ 38 w 1176"/>
                <a:gd name="T21" fmla="*/ 4 h 1382"/>
                <a:gd name="T22" fmla="*/ 33 w 1176"/>
                <a:gd name="T23" fmla="*/ 5 h 1382"/>
                <a:gd name="T24" fmla="*/ 26 w 1176"/>
                <a:gd name="T25" fmla="*/ 5 h 1382"/>
                <a:gd name="T26" fmla="*/ 20 w 1176"/>
                <a:gd name="T27" fmla="*/ 5 h 1382"/>
                <a:gd name="T28" fmla="*/ 14 w 1176"/>
                <a:gd name="T29" fmla="*/ 5 h 1382"/>
                <a:gd name="T30" fmla="*/ 7 w 1176"/>
                <a:gd name="T31" fmla="*/ 5 h 1382"/>
                <a:gd name="T32" fmla="*/ 0 w 1176"/>
                <a:gd name="T33" fmla="*/ 5 h 1382"/>
                <a:gd name="T34" fmla="*/ 0 w 1176"/>
                <a:gd name="T35" fmla="*/ 6 h 1382"/>
                <a:gd name="T36" fmla="*/ 8 w 1176"/>
                <a:gd name="T37" fmla="*/ 6 h 1382"/>
                <a:gd name="T38" fmla="*/ 15 w 1176"/>
                <a:gd name="T39" fmla="*/ 5 h 1382"/>
                <a:gd name="T40" fmla="*/ 22 w 1176"/>
                <a:gd name="T41" fmla="*/ 5 h 1382"/>
                <a:gd name="T42" fmla="*/ 29 w 1176"/>
                <a:gd name="T43" fmla="*/ 5 h 1382"/>
                <a:gd name="T44" fmla="*/ 35 w 1176"/>
                <a:gd name="T45" fmla="*/ 5 h 1382"/>
                <a:gd name="T46" fmla="*/ 41 w 1176"/>
                <a:gd name="T47" fmla="*/ 5 h 1382"/>
                <a:gd name="T48" fmla="*/ 47 w 1176"/>
                <a:gd name="T49" fmla="*/ 4 h 1382"/>
                <a:gd name="T50" fmla="*/ 52 w 1176"/>
                <a:gd name="T51" fmla="*/ 4 h 1382"/>
                <a:gd name="T52" fmla="*/ 57 w 1176"/>
                <a:gd name="T53" fmla="*/ 4 h 1382"/>
                <a:gd name="T54" fmla="*/ 61 w 1176"/>
                <a:gd name="T55" fmla="*/ 3 h 1382"/>
                <a:gd name="T56" fmla="*/ 65 w 1176"/>
                <a:gd name="T57" fmla="*/ 3 h 1382"/>
                <a:gd name="T58" fmla="*/ 68 w 1176"/>
                <a:gd name="T59" fmla="*/ 2 h 1382"/>
                <a:gd name="T60" fmla="*/ 71 w 1176"/>
                <a:gd name="T61" fmla="*/ 2 h 1382"/>
                <a:gd name="T62" fmla="*/ 72 w 1176"/>
                <a:gd name="T63" fmla="*/ 1 h 1382"/>
                <a:gd name="T64" fmla="*/ 74 w 1176"/>
                <a:gd name="T65" fmla="*/ 1 h 1382"/>
                <a:gd name="T66" fmla="*/ 74 w 1176"/>
                <a:gd name="T67" fmla="*/ 0 h 1382"/>
                <a:gd name="T68" fmla="*/ 68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Freeform 5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58 w 1014"/>
                <a:gd name="T1" fmla="*/ 0 h 1193"/>
                <a:gd name="T2" fmla="*/ 58 w 1014"/>
                <a:gd name="T3" fmla="*/ 0 h 1193"/>
                <a:gd name="T4" fmla="*/ 57 w 1014"/>
                <a:gd name="T5" fmla="*/ 1 h 1193"/>
                <a:gd name="T6" fmla="*/ 56 w 1014"/>
                <a:gd name="T7" fmla="*/ 1 h 1193"/>
                <a:gd name="T8" fmla="*/ 54 w 1014"/>
                <a:gd name="T9" fmla="*/ 1 h 1193"/>
                <a:gd name="T10" fmla="*/ 51 w 1014"/>
                <a:gd name="T11" fmla="*/ 2 h 1193"/>
                <a:gd name="T12" fmla="*/ 48 w 1014"/>
                <a:gd name="T13" fmla="*/ 2 h 1193"/>
                <a:gd name="T14" fmla="*/ 45 w 1014"/>
                <a:gd name="T15" fmla="*/ 3 h 1193"/>
                <a:gd name="T16" fmla="*/ 41 w 1014"/>
                <a:gd name="T17" fmla="*/ 3 h 1193"/>
                <a:gd name="T18" fmla="*/ 37 w 1014"/>
                <a:gd name="T19" fmla="*/ 3 h 1193"/>
                <a:gd name="T20" fmla="*/ 33 w 1014"/>
                <a:gd name="T21" fmla="*/ 3 h 1193"/>
                <a:gd name="T22" fmla="*/ 28 w 1014"/>
                <a:gd name="T23" fmla="*/ 4 h 1193"/>
                <a:gd name="T24" fmla="*/ 23 w 1014"/>
                <a:gd name="T25" fmla="*/ 4 h 1193"/>
                <a:gd name="T26" fmla="*/ 18 w 1014"/>
                <a:gd name="T27" fmla="*/ 4 h 1193"/>
                <a:gd name="T28" fmla="*/ 12 w 1014"/>
                <a:gd name="T29" fmla="*/ 4 h 1193"/>
                <a:gd name="T30" fmla="*/ 6 w 1014"/>
                <a:gd name="T31" fmla="*/ 4 h 1193"/>
                <a:gd name="T32" fmla="*/ 0 w 1014"/>
                <a:gd name="T33" fmla="*/ 4 h 1193"/>
                <a:gd name="T34" fmla="*/ 0 w 1014"/>
                <a:gd name="T35" fmla="*/ 4 h 1193"/>
                <a:gd name="T36" fmla="*/ 7 w 1014"/>
                <a:gd name="T37" fmla="*/ 4 h 1193"/>
                <a:gd name="T38" fmla="*/ 13 w 1014"/>
                <a:gd name="T39" fmla="*/ 4 h 1193"/>
                <a:gd name="T40" fmla="*/ 19 w 1014"/>
                <a:gd name="T41" fmla="*/ 4 h 1193"/>
                <a:gd name="T42" fmla="*/ 25 w 1014"/>
                <a:gd name="T43" fmla="*/ 4 h 1193"/>
                <a:gd name="T44" fmla="*/ 31 w 1014"/>
                <a:gd name="T45" fmla="*/ 4 h 1193"/>
                <a:gd name="T46" fmla="*/ 36 w 1014"/>
                <a:gd name="T47" fmla="*/ 4 h 1193"/>
                <a:gd name="T48" fmla="*/ 41 w 1014"/>
                <a:gd name="T49" fmla="*/ 3 h 1193"/>
                <a:gd name="T50" fmla="*/ 45 w 1014"/>
                <a:gd name="T51" fmla="*/ 3 h 1193"/>
                <a:gd name="T52" fmla="*/ 49 w 1014"/>
                <a:gd name="T53" fmla="*/ 3 h 1193"/>
                <a:gd name="T54" fmla="*/ 53 w 1014"/>
                <a:gd name="T55" fmla="*/ 2 h 1193"/>
                <a:gd name="T56" fmla="*/ 56 w 1014"/>
                <a:gd name="T57" fmla="*/ 2 h 1193"/>
                <a:gd name="T58" fmla="*/ 59 w 1014"/>
                <a:gd name="T59" fmla="*/ 2 h 1193"/>
                <a:gd name="T60" fmla="*/ 61 w 1014"/>
                <a:gd name="T61" fmla="*/ 1 h 1193"/>
                <a:gd name="T62" fmla="*/ 63 w 1014"/>
                <a:gd name="T63" fmla="*/ 1 h 1193"/>
                <a:gd name="T64" fmla="*/ 63 w 1014"/>
                <a:gd name="T65" fmla="*/ 0 h 1193"/>
                <a:gd name="T66" fmla="*/ 64 w 1014"/>
                <a:gd name="T67" fmla="*/ 0 h 1193"/>
                <a:gd name="T68" fmla="*/ 58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Freeform 6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61 w 1272"/>
                <a:gd name="T1" fmla="*/ 0 h 1495"/>
                <a:gd name="T2" fmla="*/ 61 w 1272"/>
                <a:gd name="T3" fmla="*/ 1 h 1495"/>
                <a:gd name="T4" fmla="*/ 60 w 1272"/>
                <a:gd name="T5" fmla="*/ 1 h 1495"/>
                <a:gd name="T6" fmla="*/ 59 w 1272"/>
                <a:gd name="T7" fmla="*/ 2 h 1495"/>
                <a:gd name="T8" fmla="*/ 57 w 1272"/>
                <a:gd name="T9" fmla="*/ 2 h 1495"/>
                <a:gd name="T10" fmla="*/ 54 w 1272"/>
                <a:gd name="T11" fmla="*/ 2 h 1495"/>
                <a:gd name="T12" fmla="*/ 51 w 1272"/>
                <a:gd name="T13" fmla="*/ 3 h 1495"/>
                <a:gd name="T14" fmla="*/ 47 w 1272"/>
                <a:gd name="T15" fmla="*/ 3 h 1495"/>
                <a:gd name="T16" fmla="*/ 43 w 1272"/>
                <a:gd name="T17" fmla="*/ 3 h 1495"/>
                <a:gd name="T18" fmla="*/ 39 w 1272"/>
                <a:gd name="T19" fmla="*/ 4 h 1495"/>
                <a:gd name="T20" fmla="*/ 34 w 1272"/>
                <a:gd name="T21" fmla="*/ 4 h 1495"/>
                <a:gd name="T22" fmla="*/ 29 w 1272"/>
                <a:gd name="T23" fmla="*/ 4 h 1495"/>
                <a:gd name="T24" fmla="*/ 24 w 1272"/>
                <a:gd name="T25" fmla="*/ 4 h 1495"/>
                <a:gd name="T26" fmla="*/ 18 w 1272"/>
                <a:gd name="T27" fmla="*/ 5 h 1495"/>
                <a:gd name="T28" fmla="*/ 12 w 1272"/>
                <a:gd name="T29" fmla="*/ 5 h 1495"/>
                <a:gd name="T30" fmla="*/ 6 w 1272"/>
                <a:gd name="T31" fmla="*/ 5 h 1495"/>
                <a:gd name="T32" fmla="*/ 0 w 1272"/>
                <a:gd name="T33" fmla="*/ 5 h 1495"/>
                <a:gd name="T34" fmla="*/ 0 w 1272"/>
                <a:gd name="T35" fmla="*/ 6 h 1495"/>
                <a:gd name="T36" fmla="*/ 8 w 1272"/>
                <a:gd name="T37" fmla="*/ 6 h 1495"/>
                <a:gd name="T38" fmla="*/ 15 w 1272"/>
                <a:gd name="T39" fmla="*/ 6 h 1495"/>
                <a:gd name="T40" fmla="*/ 23 w 1272"/>
                <a:gd name="T41" fmla="*/ 6 h 1495"/>
                <a:gd name="T42" fmla="*/ 30 w 1272"/>
                <a:gd name="T43" fmla="*/ 6 h 1495"/>
                <a:gd name="T44" fmla="*/ 37 w 1272"/>
                <a:gd name="T45" fmla="*/ 5 h 1495"/>
                <a:gd name="T46" fmla="*/ 44 w 1272"/>
                <a:gd name="T47" fmla="*/ 5 h 1495"/>
                <a:gd name="T48" fmla="*/ 50 w 1272"/>
                <a:gd name="T49" fmla="*/ 5 h 1495"/>
                <a:gd name="T50" fmla="*/ 56 w 1272"/>
                <a:gd name="T51" fmla="*/ 4 h 1495"/>
                <a:gd name="T52" fmla="*/ 61 w 1272"/>
                <a:gd name="T53" fmla="*/ 4 h 1495"/>
                <a:gd name="T54" fmla="*/ 65 w 1272"/>
                <a:gd name="T55" fmla="*/ 3 h 1495"/>
                <a:gd name="T56" fmla="*/ 69 w 1272"/>
                <a:gd name="T57" fmla="*/ 3 h 1495"/>
                <a:gd name="T58" fmla="*/ 73 w 1272"/>
                <a:gd name="T59" fmla="*/ 2 h 1495"/>
                <a:gd name="T60" fmla="*/ 75 w 1272"/>
                <a:gd name="T61" fmla="*/ 2 h 1495"/>
                <a:gd name="T62" fmla="*/ 77 w 1272"/>
                <a:gd name="T63" fmla="*/ 1 h 1495"/>
                <a:gd name="T64" fmla="*/ 78 w 1272"/>
                <a:gd name="T65" fmla="*/ 1 h 1495"/>
                <a:gd name="T66" fmla="*/ 79 w 1272"/>
                <a:gd name="T67" fmla="*/ 0 h 1495"/>
                <a:gd name="T68" fmla="*/ 61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Freeform 7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6 h 1572"/>
                <a:gd name="T2" fmla="*/ 9 w 1338"/>
                <a:gd name="T3" fmla="*/ 6 h 1572"/>
                <a:gd name="T4" fmla="*/ 17 w 1338"/>
                <a:gd name="T5" fmla="*/ 6 h 1572"/>
                <a:gd name="T6" fmla="*/ 25 w 1338"/>
                <a:gd name="T7" fmla="*/ 6 h 1572"/>
                <a:gd name="T8" fmla="*/ 33 w 1338"/>
                <a:gd name="T9" fmla="*/ 6 h 1572"/>
                <a:gd name="T10" fmla="*/ 40 w 1338"/>
                <a:gd name="T11" fmla="*/ 6 h 1572"/>
                <a:gd name="T12" fmla="*/ 47 w 1338"/>
                <a:gd name="T13" fmla="*/ 5 h 1572"/>
                <a:gd name="T14" fmla="*/ 53 w 1338"/>
                <a:gd name="T15" fmla="*/ 5 h 1572"/>
                <a:gd name="T16" fmla="*/ 59 w 1338"/>
                <a:gd name="T17" fmla="*/ 5 h 1572"/>
                <a:gd name="T18" fmla="*/ 65 w 1338"/>
                <a:gd name="T19" fmla="*/ 4 h 1572"/>
                <a:gd name="T20" fmla="*/ 70 w 1338"/>
                <a:gd name="T21" fmla="*/ 4 h 1572"/>
                <a:gd name="T22" fmla="*/ 74 w 1338"/>
                <a:gd name="T23" fmla="*/ 3 h 1572"/>
                <a:gd name="T24" fmla="*/ 77 w 1338"/>
                <a:gd name="T25" fmla="*/ 3 h 1572"/>
                <a:gd name="T26" fmla="*/ 80 w 1338"/>
                <a:gd name="T27" fmla="*/ 2 h 1572"/>
                <a:gd name="T28" fmla="*/ 82 w 1338"/>
                <a:gd name="T29" fmla="*/ 1 h 1572"/>
                <a:gd name="T30" fmla="*/ 84 w 1338"/>
                <a:gd name="T31" fmla="*/ 1 h 1572"/>
                <a:gd name="T32" fmla="*/ 84 w 1338"/>
                <a:gd name="T33" fmla="*/ 0 h 1572"/>
                <a:gd name="T34" fmla="*/ 78 w 1338"/>
                <a:gd name="T35" fmla="*/ 0 h 1572"/>
                <a:gd name="T36" fmla="*/ 78 w 1338"/>
                <a:gd name="T37" fmla="*/ 1 h 1572"/>
                <a:gd name="T38" fmla="*/ 77 w 1338"/>
                <a:gd name="T39" fmla="*/ 1 h 1572"/>
                <a:gd name="T40" fmla="*/ 75 w 1338"/>
                <a:gd name="T41" fmla="*/ 2 h 1572"/>
                <a:gd name="T42" fmla="*/ 72 w 1338"/>
                <a:gd name="T43" fmla="*/ 2 h 1572"/>
                <a:gd name="T44" fmla="*/ 69 w 1338"/>
                <a:gd name="T45" fmla="*/ 3 h 1572"/>
                <a:gd name="T46" fmla="*/ 65 w 1338"/>
                <a:gd name="T47" fmla="*/ 3 h 1572"/>
                <a:gd name="T48" fmla="*/ 60 w 1338"/>
                <a:gd name="T49" fmla="*/ 4 h 1572"/>
                <a:gd name="T50" fmla="*/ 55 w 1338"/>
                <a:gd name="T51" fmla="*/ 4 h 1572"/>
                <a:gd name="T52" fmla="*/ 50 w 1338"/>
                <a:gd name="T53" fmla="*/ 5 h 1572"/>
                <a:gd name="T54" fmla="*/ 44 w 1338"/>
                <a:gd name="T55" fmla="*/ 5 h 1572"/>
                <a:gd name="T56" fmla="*/ 38 w 1338"/>
                <a:gd name="T57" fmla="*/ 5 h 1572"/>
                <a:gd name="T58" fmla="*/ 30 w 1338"/>
                <a:gd name="T59" fmla="*/ 5 h 1572"/>
                <a:gd name="T60" fmla="*/ 23 w 1338"/>
                <a:gd name="T61" fmla="*/ 6 h 1572"/>
                <a:gd name="T62" fmla="*/ 16 w 1338"/>
                <a:gd name="T63" fmla="*/ 6 h 1572"/>
                <a:gd name="T64" fmla="*/ 9 w 1338"/>
                <a:gd name="T65" fmla="*/ 6 h 1572"/>
                <a:gd name="T66" fmla="*/ 0 w 1338"/>
                <a:gd name="T67" fmla="*/ 6 h 1572"/>
                <a:gd name="T68" fmla="*/ 0 w 1338"/>
                <a:gd name="T69" fmla="*/ 6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Freeform 8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68 w 1176"/>
                <a:gd name="T1" fmla="*/ 0 h 1383"/>
                <a:gd name="T2" fmla="*/ 68 w 1176"/>
                <a:gd name="T3" fmla="*/ 1 h 1383"/>
                <a:gd name="T4" fmla="*/ 67 w 1176"/>
                <a:gd name="T5" fmla="*/ 1 h 1383"/>
                <a:gd name="T6" fmla="*/ 65 w 1176"/>
                <a:gd name="T7" fmla="*/ 2 h 1383"/>
                <a:gd name="T8" fmla="*/ 62 w 1176"/>
                <a:gd name="T9" fmla="*/ 2 h 1383"/>
                <a:gd name="T10" fmla="*/ 60 w 1176"/>
                <a:gd name="T11" fmla="*/ 3 h 1383"/>
                <a:gd name="T12" fmla="*/ 56 w 1176"/>
                <a:gd name="T13" fmla="*/ 3 h 1383"/>
                <a:gd name="T14" fmla="*/ 52 w 1176"/>
                <a:gd name="T15" fmla="*/ 3 h 1383"/>
                <a:gd name="T16" fmla="*/ 48 w 1176"/>
                <a:gd name="T17" fmla="*/ 4 h 1383"/>
                <a:gd name="T18" fmla="*/ 43 w 1176"/>
                <a:gd name="T19" fmla="*/ 4 h 1383"/>
                <a:gd name="T20" fmla="*/ 38 w 1176"/>
                <a:gd name="T21" fmla="*/ 4 h 1383"/>
                <a:gd name="T22" fmla="*/ 33 w 1176"/>
                <a:gd name="T23" fmla="*/ 5 h 1383"/>
                <a:gd name="T24" fmla="*/ 26 w 1176"/>
                <a:gd name="T25" fmla="*/ 5 h 1383"/>
                <a:gd name="T26" fmla="*/ 20 w 1176"/>
                <a:gd name="T27" fmla="*/ 5 h 1383"/>
                <a:gd name="T28" fmla="*/ 14 w 1176"/>
                <a:gd name="T29" fmla="*/ 5 h 1383"/>
                <a:gd name="T30" fmla="*/ 7 w 1176"/>
                <a:gd name="T31" fmla="*/ 5 h 1383"/>
                <a:gd name="T32" fmla="*/ 0 w 1176"/>
                <a:gd name="T33" fmla="*/ 5 h 1383"/>
                <a:gd name="T34" fmla="*/ 0 w 1176"/>
                <a:gd name="T35" fmla="*/ 6 h 1383"/>
                <a:gd name="T36" fmla="*/ 8 w 1176"/>
                <a:gd name="T37" fmla="*/ 6 h 1383"/>
                <a:gd name="T38" fmla="*/ 15 w 1176"/>
                <a:gd name="T39" fmla="*/ 5 h 1383"/>
                <a:gd name="T40" fmla="*/ 22 w 1176"/>
                <a:gd name="T41" fmla="*/ 5 h 1383"/>
                <a:gd name="T42" fmla="*/ 29 w 1176"/>
                <a:gd name="T43" fmla="*/ 5 h 1383"/>
                <a:gd name="T44" fmla="*/ 36 w 1176"/>
                <a:gd name="T45" fmla="*/ 5 h 1383"/>
                <a:gd name="T46" fmla="*/ 41 w 1176"/>
                <a:gd name="T47" fmla="*/ 5 h 1383"/>
                <a:gd name="T48" fmla="*/ 47 w 1176"/>
                <a:gd name="T49" fmla="*/ 4 h 1383"/>
                <a:gd name="T50" fmla="*/ 52 w 1176"/>
                <a:gd name="T51" fmla="*/ 4 h 1383"/>
                <a:gd name="T52" fmla="*/ 57 w 1176"/>
                <a:gd name="T53" fmla="*/ 4 h 1383"/>
                <a:gd name="T54" fmla="*/ 61 w 1176"/>
                <a:gd name="T55" fmla="*/ 3 h 1383"/>
                <a:gd name="T56" fmla="*/ 65 w 1176"/>
                <a:gd name="T57" fmla="*/ 3 h 1383"/>
                <a:gd name="T58" fmla="*/ 68 w 1176"/>
                <a:gd name="T59" fmla="*/ 2 h 1383"/>
                <a:gd name="T60" fmla="*/ 71 w 1176"/>
                <a:gd name="T61" fmla="*/ 2 h 1383"/>
                <a:gd name="T62" fmla="*/ 72 w 1176"/>
                <a:gd name="T63" fmla="*/ 1 h 1383"/>
                <a:gd name="T64" fmla="*/ 74 w 1176"/>
                <a:gd name="T65" fmla="*/ 1 h 1383"/>
                <a:gd name="T66" fmla="*/ 74 w 1176"/>
                <a:gd name="T67" fmla="*/ 0 h 1383"/>
                <a:gd name="T68" fmla="*/ 68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Freeform 9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58 w 1011"/>
                <a:gd name="T1" fmla="*/ 0 h 1223"/>
                <a:gd name="T2" fmla="*/ 58 w 1011"/>
                <a:gd name="T3" fmla="*/ 1 h 1223"/>
                <a:gd name="T4" fmla="*/ 57 w 1011"/>
                <a:gd name="T5" fmla="*/ 1 h 1223"/>
                <a:gd name="T6" fmla="*/ 55 w 1011"/>
                <a:gd name="T7" fmla="*/ 1 h 1223"/>
                <a:gd name="T8" fmla="*/ 53 w 1011"/>
                <a:gd name="T9" fmla="*/ 2 h 1223"/>
                <a:gd name="T10" fmla="*/ 51 w 1011"/>
                <a:gd name="T11" fmla="*/ 2 h 1223"/>
                <a:gd name="T12" fmla="*/ 48 w 1011"/>
                <a:gd name="T13" fmla="*/ 3 h 1223"/>
                <a:gd name="T14" fmla="*/ 45 w 1011"/>
                <a:gd name="T15" fmla="*/ 3 h 1223"/>
                <a:gd name="T16" fmla="*/ 41 w 1011"/>
                <a:gd name="T17" fmla="*/ 3 h 1223"/>
                <a:gd name="T18" fmla="*/ 37 w 1011"/>
                <a:gd name="T19" fmla="*/ 4 h 1223"/>
                <a:gd name="T20" fmla="*/ 33 w 1011"/>
                <a:gd name="T21" fmla="*/ 4 h 1223"/>
                <a:gd name="T22" fmla="*/ 28 w 1011"/>
                <a:gd name="T23" fmla="*/ 4 h 1223"/>
                <a:gd name="T24" fmla="*/ 23 w 1011"/>
                <a:gd name="T25" fmla="*/ 4 h 1223"/>
                <a:gd name="T26" fmla="*/ 18 w 1011"/>
                <a:gd name="T27" fmla="*/ 4 h 1223"/>
                <a:gd name="T28" fmla="*/ 12 w 1011"/>
                <a:gd name="T29" fmla="*/ 4 h 1223"/>
                <a:gd name="T30" fmla="*/ 6 w 1011"/>
                <a:gd name="T31" fmla="*/ 4 h 1223"/>
                <a:gd name="T32" fmla="*/ 0 w 1011"/>
                <a:gd name="T33" fmla="*/ 5 h 1223"/>
                <a:gd name="T34" fmla="*/ 0 w 1011"/>
                <a:gd name="T35" fmla="*/ 5 h 1223"/>
                <a:gd name="T36" fmla="*/ 7 w 1011"/>
                <a:gd name="T37" fmla="*/ 5 h 1223"/>
                <a:gd name="T38" fmla="*/ 13 w 1011"/>
                <a:gd name="T39" fmla="*/ 5 h 1223"/>
                <a:gd name="T40" fmla="*/ 19 w 1011"/>
                <a:gd name="T41" fmla="*/ 5 h 1223"/>
                <a:gd name="T42" fmla="*/ 25 w 1011"/>
                <a:gd name="T43" fmla="*/ 5 h 1223"/>
                <a:gd name="T44" fmla="*/ 31 w 1011"/>
                <a:gd name="T45" fmla="*/ 4 h 1223"/>
                <a:gd name="T46" fmla="*/ 36 w 1011"/>
                <a:gd name="T47" fmla="*/ 4 h 1223"/>
                <a:gd name="T48" fmla="*/ 41 w 1011"/>
                <a:gd name="T49" fmla="*/ 4 h 1223"/>
                <a:gd name="T50" fmla="*/ 45 w 1011"/>
                <a:gd name="T51" fmla="*/ 4 h 1223"/>
                <a:gd name="T52" fmla="*/ 49 w 1011"/>
                <a:gd name="T53" fmla="*/ 3 h 1223"/>
                <a:gd name="T54" fmla="*/ 53 w 1011"/>
                <a:gd name="T55" fmla="*/ 3 h 1223"/>
                <a:gd name="T56" fmla="*/ 56 w 1011"/>
                <a:gd name="T57" fmla="*/ 2 h 1223"/>
                <a:gd name="T58" fmla="*/ 59 w 1011"/>
                <a:gd name="T59" fmla="*/ 2 h 1223"/>
                <a:gd name="T60" fmla="*/ 61 w 1011"/>
                <a:gd name="T61" fmla="*/ 2 h 1223"/>
                <a:gd name="T62" fmla="*/ 62 w 1011"/>
                <a:gd name="T63" fmla="*/ 1 h 1223"/>
                <a:gd name="T64" fmla="*/ 63 w 1011"/>
                <a:gd name="T65" fmla="*/ 1 h 1223"/>
                <a:gd name="T66" fmla="*/ 64 w 1011"/>
                <a:gd name="T67" fmla="*/ 0 h 1223"/>
                <a:gd name="T68" fmla="*/ 58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52" name="Group 10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22553" name="Picture 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4" name="Picture 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5" name="Picture 1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6" name="Picture 1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7" name="Picture 1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8" name="Picture 1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9" name="Picture 1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60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61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2540" name="Picture 8" descr="x53122380[1]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67400" y="-8382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8" descr="x53122380[1]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9800" y="52578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72" descr="Firewr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86200"/>
            <a:ext cx="121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8" descr="x53122380[1]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5200" y="-8382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8" descr="x53122380[1]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72000" y="52578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9975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3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ảnh nền PowerPoint đẹp và chuyên nghiệp - Beatwi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37" y="-92488"/>
            <a:ext cx="9144000" cy="695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263140" y="396144"/>
            <a:ext cx="4857750" cy="4604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ĐÍCH- YÊU CẦU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20547" y="1380306"/>
            <a:ext cx="7091500" cy="12694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89115" y="3116053"/>
            <a:ext cx="7122932" cy="12748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61981" y="4836474"/>
            <a:ext cx="7060067" cy="12796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3966" y="1520551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cs typeface="Times New Roman" panose="02020603050405020304" pitchFamily="18" charset="0"/>
              </a:rPr>
              <a:t>1. </a:t>
            </a:r>
            <a:r>
              <a:rPr lang="en-US" b="1" u="sng">
                <a:solidFill>
                  <a:srgbClr val="FF0000"/>
                </a:solidFill>
                <a:cs typeface="Times New Roman" panose="02020603050405020304" pitchFamily="18" charset="0"/>
              </a:rPr>
              <a:t>Kiến thức: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86499" y="1806102"/>
            <a:ext cx="69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9900CC"/>
                </a:solidFill>
              </a:rPr>
              <a:t>- Trẻ nhớ tên bài thơ, tên tác giả.</a:t>
            </a:r>
          </a:p>
          <a:p>
            <a:r>
              <a:rPr lang="en-US" sz="1600" b="1">
                <a:solidFill>
                  <a:srgbClr val="9900CC"/>
                </a:solidFill>
              </a:rPr>
              <a:t>- Trẻ biết nội dung bài thơ:  Bài thơ nói về bạn thìa và bạn bát,hàng ngày theo bé đến lớp,là người bạn thân thiết của bé trong mỗi bữa ăn.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4733" y="3151846"/>
            <a:ext cx="1530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cs typeface="Times New Roman" panose="02020603050405020304" pitchFamily="18" charset="0"/>
              </a:rPr>
              <a:t>2. </a:t>
            </a:r>
            <a:r>
              <a:rPr lang="en-US" b="1" u="sng">
                <a:solidFill>
                  <a:srgbClr val="FF0000"/>
                </a:solidFill>
                <a:cs typeface="Times New Roman" panose="02020603050405020304" pitchFamily="18" charset="0"/>
              </a:rPr>
              <a:t>Kĩ năng: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0586" y="3488026"/>
            <a:ext cx="6035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b="1">
                <a:solidFill>
                  <a:srgbClr val="800080"/>
                </a:solidFill>
                <a:cs typeface="Times New Roman" panose="02020603050405020304" pitchFamily="18" charset="0"/>
              </a:rPr>
              <a:t>-Trẻ biết đọc bài thơ diễn cảm cùng cô.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00" b="1">
              <a:solidFill>
                <a:srgbClr val="80008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908" y="4971732"/>
            <a:ext cx="1530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b="1" u="sng">
                <a:solidFill>
                  <a:srgbClr val="FF0000"/>
                </a:solidFill>
                <a:cs typeface="Times New Roman" panose="02020603050405020304" pitchFamily="18" charset="0"/>
              </a:rPr>
              <a:t>Giáo dục: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7806" y="5099413"/>
            <a:ext cx="42323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60291" y="5476321"/>
            <a:ext cx="59805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b="1" smtClean="0">
                <a:solidFill>
                  <a:srgbClr val="800080"/>
                </a:solidFill>
                <a:cs typeface="Times New Roman" panose="02020603050405020304" pitchFamily="18" charset="0"/>
              </a:rPr>
              <a:t>-</a:t>
            </a:r>
            <a:r>
              <a:rPr lang="en-US" sz="1500" b="1">
                <a:solidFill>
                  <a:srgbClr val="800080"/>
                </a:solidFill>
                <a:cs typeface="Times New Roman" panose="02020603050405020304" pitchFamily="18" charset="0"/>
              </a:rPr>
              <a:t>Trẻ tích cực hào hứng tham gia vào hoạt động.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37" y="-77555"/>
            <a:ext cx="934165" cy="9341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888026"/>
      </p:ext>
    </p:extLst>
  </p:cSld>
  <p:clrMapOvr>
    <a:masterClrMapping/>
  </p:clrMapOvr>
  <p:transition spd="slow" advTm="3158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7" grpId="0"/>
      <p:bldP spid="10" grpId="0"/>
      <p:bldP spid="11" grpId="0"/>
      <p:bldP spid="4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0" name="WordArt 64"/>
          <p:cNvSpPr>
            <a:spLocks noChangeArrowheads="1" noChangeShapeType="1" noTextEdit="1"/>
          </p:cNvSpPr>
          <p:nvPr/>
        </p:nvSpPr>
        <p:spPr bwMode="auto">
          <a:xfrm>
            <a:off x="457200" y="2133600"/>
            <a:ext cx="8305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Xin chân thành cảm ơn</a:t>
            </a:r>
            <a:endParaRPr lang="en-US" sz="3600" kern="10">
              <a:ln w="9525">
                <a:solidFill>
                  <a:srgbClr val="0099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9525" name="Picture 69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53000"/>
            <a:ext cx="180657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0"/>
            <a:ext cx="180657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28" name="Picture 72" descr="Firewrk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53000"/>
            <a:ext cx="121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8" descr="x53122380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14800" y="5334000"/>
            <a:ext cx="609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67" descr="b3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0" y="0"/>
            <a:ext cx="23749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66" descr="b3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572000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66" descr="b3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4191000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7" descr="Butterfly-01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19200"/>
            <a:ext cx="15509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671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9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9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9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Những hình nền powerpoint dễ thương, đáng yêu và ngộ nghĩnh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AutoShape 4" descr="Những hình nền powerpoint dễ thương, đáng yêu và ngộ nghĩnh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30" name="Picture 6" descr="Những hình nền powerpoint dễ thương, đáng yêu và ngộ nghĩ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796739" y="1603562"/>
            <a:ext cx="7896785" cy="322729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46537" y="1280185"/>
            <a:ext cx="4548468" cy="6467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1" y="34466"/>
            <a:ext cx="943038" cy="943038"/>
          </a:xfrm>
          <a:prstGeom prst="rect">
            <a:avLst/>
          </a:prstGeom>
        </p:spPr>
      </p:pic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1754841" y="2624272"/>
            <a:ext cx="6629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Xem video giờ ăn</a:t>
            </a:r>
            <a:endParaRPr lang="en-US" altLang="en-US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70411"/>
      </p:ext>
    </p:extLst>
  </p:cSld>
  <p:clrMapOvr>
    <a:masterClrMapping/>
  </p:clrMapOvr>
  <p:transition spd="slow" advTm="1034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7411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1368474" y="2514600"/>
            <a:ext cx="60308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 thơ: </a:t>
            </a:r>
            <a:r>
              <a:rPr lang="en-US" sz="5400" b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Bạn của bé</a:t>
            </a:r>
            <a:endParaRPr lang="en-US" sz="5400" b="1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64813" y="3762375"/>
            <a:ext cx="256031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000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*Sưu tầm*</a:t>
            </a:r>
            <a:endParaRPr lang="en-US" sz="4000" b="1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1" y="34466"/>
            <a:ext cx="943038" cy="94303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638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1634891"/>
            <a:ext cx="1383321" cy="30605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ạn của bé | Bài thơ Bạn của b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684946" y="34691"/>
            <a:ext cx="37338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hìa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bạn 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 nhỏ, tròn tròn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bé đến lớp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trường mầm non.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1" y="34466"/>
            <a:ext cx="943038" cy="9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83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ài Thơ Giờ Ăn Của Bé - Diễn Đàn Chia S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3"/>
            <a:ext cx="9144000" cy="683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1" y="34466"/>
            <a:ext cx="943038" cy="94303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600200" y="34466"/>
            <a:ext cx="37338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học, bé chơi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Bát, 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hìa 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 đợi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 ăn đến rồi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cùng vội.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243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iáo án mầm non: Kế hoạch chủ đề: Bản thân, chủ đề nhánh: Bé cần gì để lớn  lên và khỏe mạnh? Ngày: Thứ sá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16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1" y="34466"/>
            <a:ext cx="943038" cy="94303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0" y="5105400"/>
            <a:ext cx="37338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Cơm, canh gọi 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bé tìm 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hìa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không tự xúc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nào cũng chê.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14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 descr="MƯA HÌNH NỀN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3213"/>
            <a:ext cx="8763000" cy="6554787"/>
          </a:xfrm>
        </p:spPr>
      </p:pic>
      <p:pic>
        <p:nvPicPr>
          <p:cNvPr id="5" name="Picture 12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5334000"/>
            <a:ext cx="1352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352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05400"/>
            <a:ext cx="1352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1352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Butterfly-01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15509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7" descr="Butterfly-01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343400"/>
            <a:ext cx="15509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42" descr="200709101418325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5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42" descr="200709101418325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590800"/>
            <a:ext cx="45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143000" y="2895600"/>
            <a:ext cx="6292813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ĐÀM THOẠI</a:t>
            </a:r>
          </a:p>
        </p:txBody>
      </p:sp>
      <p:pic>
        <p:nvPicPr>
          <p:cNvPr id="21516" name="Picture 8" descr="x53122380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48400" y="-8382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8" descr="x53122380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81400" y="-8382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8" descr="x53122380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57400" y="51054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8" descr="x53122380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95900" y="4381500"/>
            <a:ext cx="762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1" y="34466"/>
            <a:ext cx="943038" cy="94303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6"/>
    </mc:Choice>
    <mc:Fallback xmlns="">
      <p:transition spd="slow" advTm="9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7999"/>
          </a:xfrm>
        </p:spPr>
      </p:pic>
      <p:sp>
        <p:nvSpPr>
          <p:cNvPr id="7" name="TextBox 6"/>
          <p:cNvSpPr txBox="1"/>
          <p:nvPr/>
        </p:nvSpPr>
        <p:spPr>
          <a:xfrm>
            <a:off x="1998618" y="1738993"/>
            <a:ext cx="54864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700" b="1">
                <a:solidFill>
                  <a:srgbClr val="0000FF"/>
                </a:solidFill>
                <a:cs typeface="Times New Roman" panose="02020603050405020304" pitchFamily="18" charset="0"/>
              </a:rPr>
              <a:t>*Cô vừa đọc cho chúng mình nghe bài thơ gì?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700" b="1">
                <a:solidFill>
                  <a:srgbClr val="0000FF"/>
                </a:solidFill>
                <a:cs typeface="Times New Roman" panose="02020603050405020304" pitchFamily="18" charset="0"/>
              </a:rPr>
              <a:t>*Bài thơ do ai sáng tác?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709"/>
            <a:ext cx="942109" cy="9421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0139097"/>
      </p:ext>
    </p:extLst>
  </p:cSld>
  <p:clrMapOvr>
    <a:masterClrMapping/>
  </p:clrMapOvr>
  <p:transition spd="slow" advTm="839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5|0.8|1.8|5.2|6.7|1.8|3.7|0.9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1326</TotalTime>
  <Words>291</Words>
  <Application>Microsoft Office PowerPoint</Application>
  <PresentationFormat>On-screen Show (4:3)</PresentationFormat>
  <Paragraphs>40</Paragraphs>
  <Slides>20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MS Mincho</vt:lpstr>
      <vt:lpstr>Times New Roman</vt:lpstr>
      <vt:lpstr>Office Theme</vt:lpstr>
      <vt:lpstr>1_Office Theme</vt:lpstr>
      <vt:lpstr>2_Office Theme</vt:lpstr>
      <vt:lpstr>2_Default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@Minh Nhat@</dc:creator>
  <cp:lastModifiedBy>KHANH PRO</cp:lastModifiedBy>
  <cp:revision>141</cp:revision>
  <dcterms:created xsi:type="dcterms:W3CDTF">2009-12-17T01:39:55Z</dcterms:created>
  <dcterms:modified xsi:type="dcterms:W3CDTF">2022-10-05T10:44:44Z</dcterms:modified>
</cp:coreProperties>
</file>