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9" r:id="rId3"/>
    <p:sldId id="256" r:id="rId4"/>
    <p:sldId id="266" r:id="rId5"/>
    <p:sldId id="263" r:id="rId6"/>
    <p:sldId id="264" r:id="rId7"/>
    <p:sldId id="258" r:id="rId8"/>
    <p:sldId id="260" r:id="rId9"/>
    <p:sldId id="257" r:id="rId10"/>
    <p:sldId id="267" r:id="rId11"/>
    <p:sldId id="268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0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microsoft.com/office/2007/relationships/hdphoto" Target="../media/hdphoto7.wdp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563565" cy="70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189"/>
            <a:ext cx="12192001" cy="6881813"/>
          </a:xfrm>
        </p:spPr>
      </p:pic>
      <p:sp>
        <p:nvSpPr>
          <p:cNvPr id="9" name="TextBox 8"/>
          <p:cNvSpPr txBox="1"/>
          <p:nvPr/>
        </p:nvSpPr>
        <p:spPr>
          <a:xfrm>
            <a:off x="4295103" y="580535"/>
            <a:ext cx="479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TRÒ CHƠI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1616" y="1566572"/>
            <a:ext cx="516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</a:rPr>
              <a:t>BÉ TÌM ĐÚNG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3092" y="3039630"/>
            <a:ext cx="8791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</a:rPr>
              <a:t>Bé hãy tìm những đồ chơi có màu sắc theo yêu cầu của cô nào!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7419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2"/>
            <a:ext cx="12192000" cy="68927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91" y="378316"/>
            <a:ext cx="2300489" cy="2300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55" b="91818" l="2364" r="97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869" y="297050"/>
            <a:ext cx="2750176" cy="2750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080" y="297050"/>
            <a:ext cx="2871184" cy="2603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3863662"/>
            <a:ext cx="8603087" cy="467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450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4010307"/>
            <a:ext cx="8603087" cy="46737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1671" y="4043207"/>
            <a:ext cx="2871465" cy="2603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20031" y="4182410"/>
            <a:ext cx="274953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-0.03073 0.52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-0.0043 0.531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062" y="-402559"/>
            <a:ext cx="12192000" cy="7292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3" y="3769573"/>
            <a:ext cx="10315976" cy="4449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940" l="340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481368"/>
            <a:ext cx="2987899" cy="19899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70" y="171844"/>
            <a:ext cx="2024280" cy="2159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844"/>
            <a:ext cx="4048058" cy="254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9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2.59259E-6 L -0.03672 0.5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08399 0.4824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6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52" y="-1"/>
            <a:ext cx="12542385" cy="6866085"/>
          </a:xfrm>
        </p:spPr>
      </p:pic>
      <p:sp>
        <p:nvSpPr>
          <p:cNvPr id="5" name="TextBox 4"/>
          <p:cNvSpPr txBox="1"/>
          <p:nvPr/>
        </p:nvSpPr>
        <p:spPr>
          <a:xfrm>
            <a:off x="2936384" y="2756079"/>
            <a:ext cx="746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</a:rPr>
              <a:t>XIN CHÀO VÀ HẸN GẶP LẠI CÁC CON!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16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14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50" y="927857"/>
            <a:ext cx="6611492" cy="439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603" y="1166612"/>
            <a:ext cx="4746245" cy="46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56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446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88" y="209489"/>
            <a:ext cx="9679681" cy="608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06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"/>
            <a:ext cx="12277521" cy="683868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78" b="93058" l="1932" r="9717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0272" y="1068947"/>
            <a:ext cx="8302827" cy="46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664"/>
            <a:ext cx="12192000" cy="692266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6" b="94393" l="635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009" y="1403528"/>
            <a:ext cx="5240897" cy="475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5119" cy="6858000"/>
          </a:xfrm>
        </p:spPr>
      </p:pic>
      <p:sp>
        <p:nvSpPr>
          <p:cNvPr id="6" name="TextBox 5"/>
          <p:cNvSpPr txBox="1"/>
          <p:nvPr/>
        </p:nvSpPr>
        <p:spPr>
          <a:xfrm>
            <a:off x="2462761" y="766339"/>
            <a:ext cx="737959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Ttttttuyzcoiuda6bgv80b35t097934tb’-9tgrup9itgoupỉegtọbttttrfftròvvvv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TRÒ CHƠI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70479" y="1979927"/>
            <a:ext cx="7160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Âai</a:t>
            </a:r>
            <a:r>
              <a:rPr lang="vi-VN" dirty="0" smtClean="0">
                <a:solidFill>
                  <a:srgbClr val="FF0000"/>
                </a:solidFill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</a:rPr>
              <a:t>AI NHANH HƠN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16553" y="3269486"/>
            <a:ext cx="682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70C0"/>
                </a:solidFill>
              </a:rPr>
              <a:t>Bé hãy nói thật nhanh tên đồ chơi biến mất nhé!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230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3717" cy="695459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56901" cy="7755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6444" l="2000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329" y="2236461"/>
            <a:ext cx="3504708" cy="3504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98167" l="51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19" y="2236461"/>
            <a:ext cx="3613575" cy="361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7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65161"/>
            <a:ext cx="12192001" cy="82231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9" y="1932373"/>
            <a:ext cx="3836274" cy="2554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904" y="1327656"/>
            <a:ext cx="5023530" cy="315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36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247</TotalTime>
  <Words>51</Words>
  <Application>Microsoft Office PowerPoint</Application>
  <PresentationFormat>Widescreen</PresentationFormat>
  <Paragraphs>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Century Gothic</vt:lpstr>
      <vt:lpstr>Tahoma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Admin</cp:lastModifiedBy>
  <cp:revision>20</cp:revision>
  <dcterms:created xsi:type="dcterms:W3CDTF">2021-09-24T12:36:06Z</dcterms:created>
  <dcterms:modified xsi:type="dcterms:W3CDTF">2022-10-10T09:19:08Z</dcterms:modified>
</cp:coreProperties>
</file>