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  <p:sldMasterId id="2147483699" r:id="rId4"/>
  </p:sldMasterIdLst>
  <p:sldIdLst>
    <p:sldId id="258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0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0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1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6300000 w 3985"/>
              <a:gd name="T1" fmla="*/ 0 h 3619"/>
              <a:gd name="T2" fmla="*/ 0 w 3985"/>
              <a:gd name="T3" fmla="*/ 1826667 h 3619"/>
              <a:gd name="T4" fmla="*/ 4842204 w 3985"/>
              <a:gd name="T5" fmla="*/ 6780213 h 3619"/>
              <a:gd name="T6" fmla="*/ 8896350 w 3985"/>
              <a:gd name="T7" fmla="*/ 2107693 h 3619"/>
              <a:gd name="T8" fmla="*/ 6300000 w 3985"/>
              <a:gd name="T9" fmla="*/ 0 h 3619"/>
              <a:gd name="T10" fmla="*/ 6300000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250 w 794"/>
                <a:gd name="T1" fmla="*/ 970 h 414"/>
                <a:gd name="T2" fmla="*/ 2012 w 794"/>
                <a:gd name="T3" fmla="*/ 781 h 414"/>
                <a:gd name="T4" fmla="*/ 1576 w 794"/>
                <a:gd name="T5" fmla="*/ 516 h 414"/>
                <a:gd name="T6" fmla="*/ 201 w 794"/>
                <a:gd name="T7" fmla="*/ 0 h 414"/>
                <a:gd name="T8" fmla="*/ 65 w 794"/>
                <a:gd name="T9" fmla="*/ 49 h 414"/>
                <a:gd name="T10" fmla="*/ 0 w 794"/>
                <a:gd name="T11" fmla="*/ 204 h 414"/>
                <a:gd name="T12" fmla="*/ 79 w 794"/>
                <a:gd name="T13" fmla="*/ 381 h 414"/>
                <a:gd name="T14" fmla="*/ 1615 w 794"/>
                <a:gd name="T15" fmla="*/ 1005 h 414"/>
                <a:gd name="T16" fmla="*/ 1952 w 794"/>
                <a:gd name="T17" fmla="*/ 965 h 414"/>
                <a:gd name="T18" fmla="*/ 2224 w 794"/>
                <a:gd name="T19" fmla="*/ 1017 h 414"/>
                <a:gd name="T20" fmla="*/ 2250 w 794"/>
                <a:gd name="T21" fmla="*/ 970 h 414"/>
                <a:gd name="T22" fmla="*/ 2250 w 794"/>
                <a:gd name="T23" fmla="*/ 9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94 w 1586"/>
                <a:gd name="T1" fmla="*/ 0 h 821"/>
                <a:gd name="T2" fmla="*/ 1883 w 1586"/>
                <a:gd name="T3" fmla="*/ 637 h 821"/>
                <a:gd name="T4" fmla="*/ 2020 w 1586"/>
                <a:gd name="T5" fmla="*/ 783 h 821"/>
                <a:gd name="T6" fmla="*/ 2244 w 1586"/>
                <a:gd name="T7" fmla="*/ 971 h 821"/>
                <a:gd name="T8" fmla="*/ 2214 w 1586"/>
                <a:gd name="T9" fmla="*/ 1007 h 821"/>
                <a:gd name="T10" fmla="*/ 1910 w 1586"/>
                <a:gd name="T11" fmla="*/ 965 h 821"/>
                <a:gd name="T12" fmla="*/ 1620 w 1586"/>
                <a:gd name="T13" fmla="*/ 995 h 821"/>
                <a:gd name="T14" fmla="*/ 59 w 1586"/>
                <a:gd name="T15" fmla="*/ 366 h 821"/>
                <a:gd name="T16" fmla="*/ 0 w 1586"/>
                <a:gd name="T17" fmla="*/ 184 h 821"/>
                <a:gd name="T18" fmla="*/ 65 w 1586"/>
                <a:gd name="T19" fmla="*/ 39 h 821"/>
                <a:gd name="T20" fmla="*/ 194 w 1586"/>
                <a:gd name="T21" fmla="*/ 0 h 821"/>
                <a:gd name="T22" fmla="*/ 19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00 h 747"/>
                <a:gd name="T2" fmla="*/ 1308 w 1049"/>
                <a:gd name="T3" fmla="*/ 919 h 747"/>
                <a:gd name="T4" fmla="*/ 1332 w 1049"/>
                <a:gd name="T5" fmla="*/ 657 h 747"/>
                <a:gd name="T6" fmla="*/ 1488 w 1049"/>
                <a:gd name="T7" fmla="*/ 519 h 747"/>
                <a:gd name="T8" fmla="*/ 111 w 1049"/>
                <a:gd name="T9" fmla="*/ 0 h 747"/>
                <a:gd name="T10" fmla="*/ 0 w 1049"/>
                <a:gd name="T11" fmla="*/ 156 h 747"/>
                <a:gd name="T12" fmla="*/ 0 w 1049"/>
                <a:gd name="T13" fmla="*/ 400 h 747"/>
                <a:gd name="T14" fmla="*/ 0 w 1049"/>
                <a:gd name="T15" fmla="*/ 40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55 w 150"/>
                  <a:gd name="T1" fmla="*/ 0 h 173"/>
                  <a:gd name="T2" fmla="*/ 57 w 150"/>
                  <a:gd name="T3" fmla="*/ 82 h 173"/>
                  <a:gd name="T4" fmla="*/ 0 w 150"/>
                  <a:gd name="T5" fmla="*/ 214 h 173"/>
                  <a:gd name="T6" fmla="*/ 113 w 150"/>
                  <a:gd name="T7" fmla="*/ 198 h 173"/>
                  <a:gd name="T8" fmla="*/ 146 w 150"/>
                  <a:gd name="T9" fmla="*/ 104 h 173"/>
                  <a:gd name="T10" fmla="*/ 212 w 150"/>
                  <a:gd name="T11" fmla="*/ 33 h 173"/>
                  <a:gd name="T12" fmla="*/ 155 w 150"/>
                  <a:gd name="T13" fmla="*/ 0 h 173"/>
                  <a:gd name="T14" fmla="*/ 15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21 w 1684"/>
                  <a:gd name="T1" fmla="*/ 0 h 880"/>
                  <a:gd name="T2" fmla="*/ 89 w 1684"/>
                  <a:gd name="T3" fmla="*/ 64 h 880"/>
                  <a:gd name="T4" fmla="*/ 0 w 1684"/>
                  <a:gd name="T5" fmla="*/ 256 h 880"/>
                  <a:gd name="T6" fmla="*/ 95 w 1684"/>
                  <a:gd name="T7" fmla="*/ 440 h 880"/>
                  <a:gd name="T8" fmla="*/ 1675 w 1684"/>
                  <a:gd name="T9" fmla="*/ 1065 h 880"/>
                  <a:gd name="T10" fmla="*/ 2015 w 1684"/>
                  <a:gd name="T11" fmla="*/ 1026 h 880"/>
                  <a:gd name="T12" fmla="*/ 2290 w 1684"/>
                  <a:gd name="T13" fmla="*/ 1081 h 880"/>
                  <a:gd name="T14" fmla="*/ 2386 w 1684"/>
                  <a:gd name="T15" fmla="*/ 993 h 880"/>
                  <a:gd name="T16" fmla="*/ 2128 w 1684"/>
                  <a:gd name="T17" fmla="*/ 816 h 880"/>
                  <a:gd name="T18" fmla="*/ 2023 w 1684"/>
                  <a:gd name="T19" fmla="*/ 629 h 880"/>
                  <a:gd name="T20" fmla="*/ 1940 w 1684"/>
                  <a:gd name="T21" fmla="*/ 647 h 880"/>
                  <a:gd name="T22" fmla="*/ 2039 w 1684"/>
                  <a:gd name="T23" fmla="*/ 816 h 880"/>
                  <a:gd name="T24" fmla="*/ 2236 w 1684"/>
                  <a:gd name="T25" fmla="*/ 995 h 880"/>
                  <a:gd name="T26" fmla="*/ 2002 w 1684"/>
                  <a:gd name="T27" fmla="*/ 967 h 880"/>
                  <a:gd name="T28" fmla="*/ 1727 w 1684"/>
                  <a:gd name="T29" fmla="*/ 1000 h 880"/>
                  <a:gd name="T30" fmla="*/ 1778 w 1684"/>
                  <a:gd name="T31" fmla="*/ 798 h 880"/>
                  <a:gd name="T32" fmla="*/ 1896 w 1684"/>
                  <a:gd name="T33" fmla="*/ 661 h 880"/>
                  <a:gd name="T34" fmla="*/ 1758 w 1684"/>
                  <a:gd name="T35" fmla="*/ 678 h 880"/>
                  <a:gd name="T36" fmla="*/ 1651 w 1684"/>
                  <a:gd name="T37" fmla="*/ 808 h 880"/>
                  <a:gd name="T38" fmla="*/ 1614 w 1684"/>
                  <a:gd name="T39" fmla="*/ 972 h 880"/>
                  <a:gd name="T40" fmla="*/ 152 w 1684"/>
                  <a:gd name="T41" fmla="*/ 381 h 880"/>
                  <a:gd name="T42" fmla="*/ 113 w 1684"/>
                  <a:gd name="T43" fmla="*/ 264 h 880"/>
                  <a:gd name="T44" fmla="*/ 146 w 1684"/>
                  <a:gd name="T45" fmla="*/ 117 h 880"/>
                  <a:gd name="T46" fmla="*/ 307 w 1684"/>
                  <a:gd name="T47" fmla="*/ 0 h 880"/>
                  <a:gd name="T48" fmla="*/ 221 w 1684"/>
                  <a:gd name="T49" fmla="*/ 0 h 880"/>
                  <a:gd name="T50" fmla="*/ 22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42 w 1190"/>
                  <a:gd name="T1" fmla="*/ 0 h 500"/>
                  <a:gd name="T2" fmla="*/ 1686 w 1190"/>
                  <a:gd name="T3" fmla="*/ 602 h 500"/>
                  <a:gd name="T4" fmla="*/ 1524 w 1190"/>
                  <a:gd name="T5" fmla="*/ 614 h 500"/>
                  <a:gd name="T6" fmla="*/ 0 w 1190"/>
                  <a:gd name="T7" fmla="*/ 33 h 500"/>
                  <a:gd name="T8" fmla="*/ 142 w 1190"/>
                  <a:gd name="T9" fmla="*/ 0 h 500"/>
                  <a:gd name="T10" fmla="*/ 14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65 w 160"/>
                  <a:gd name="T1" fmla="*/ 0 h 335"/>
                  <a:gd name="T2" fmla="*/ 27 w 160"/>
                  <a:gd name="T3" fmla="*/ 130 h 335"/>
                  <a:gd name="T4" fmla="*/ 0 w 160"/>
                  <a:gd name="T5" fmla="*/ 281 h 335"/>
                  <a:gd name="T6" fmla="*/ 47 w 160"/>
                  <a:gd name="T7" fmla="*/ 384 h 335"/>
                  <a:gd name="T8" fmla="*/ 133 w 160"/>
                  <a:gd name="T9" fmla="*/ 410 h 335"/>
                  <a:gd name="T10" fmla="*/ 108 w 160"/>
                  <a:gd name="T11" fmla="*/ 188 h 335"/>
                  <a:gd name="T12" fmla="*/ 227 w 160"/>
                  <a:gd name="T13" fmla="*/ 21 h 335"/>
                  <a:gd name="T14" fmla="*/ 165 w 160"/>
                  <a:gd name="T15" fmla="*/ 0 h 335"/>
                  <a:gd name="T16" fmla="*/ 165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0 w 489"/>
                  <a:gd name="T1" fmla="*/ 42 h 296"/>
                  <a:gd name="T2" fmla="*/ 226 w 489"/>
                  <a:gd name="T3" fmla="*/ 81 h 296"/>
                  <a:gd name="T4" fmla="*/ 458 w 489"/>
                  <a:gd name="T5" fmla="*/ 168 h 296"/>
                  <a:gd name="T6" fmla="*/ 622 w 489"/>
                  <a:gd name="T7" fmla="*/ 299 h 296"/>
                  <a:gd name="T8" fmla="*/ 461 w 489"/>
                  <a:gd name="T9" fmla="*/ 283 h 296"/>
                  <a:gd name="T10" fmla="*/ 196 w 489"/>
                  <a:gd name="T11" fmla="*/ 180 h 296"/>
                  <a:gd name="T12" fmla="*/ 71 w 489"/>
                  <a:gd name="T13" fmla="*/ 98 h 296"/>
                  <a:gd name="T14" fmla="*/ 151 w 489"/>
                  <a:gd name="T15" fmla="*/ 200 h 296"/>
                  <a:gd name="T16" fmla="*/ 384 w 489"/>
                  <a:gd name="T17" fmla="*/ 332 h 296"/>
                  <a:gd name="T18" fmla="*/ 658 w 489"/>
                  <a:gd name="T19" fmla="*/ 364 h 296"/>
                  <a:gd name="T20" fmla="*/ 691 w 489"/>
                  <a:gd name="T21" fmla="*/ 275 h 296"/>
                  <a:gd name="T22" fmla="*/ 557 w 489"/>
                  <a:gd name="T23" fmla="*/ 148 h 296"/>
                  <a:gd name="T24" fmla="*/ 240 w 489"/>
                  <a:gd name="T25" fmla="*/ 21 h 296"/>
                  <a:gd name="T26" fmla="*/ 0 w 489"/>
                  <a:gd name="T27" fmla="*/ 0 h 296"/>
                  <a:gd name="T28" fmla="*/ 20 w 489"/>
                  <a:gd name="T29" fmla="*/ 42 h 296"/>
                  <a:gd name="T30" fmla="*/ 20 w 489"/>
                  <a:gd name="T31" fmla="*/ 4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629 w 794"/>
                <a:gd name="T1" fmla="*/ 280 h 414"/>
                <a:gd name="T2" fmla="*/ 562 w 794"/>
                <a:gd name="T3" fmla="*/ 225 h 414"/>
                <a:gd name="T4" fmla="*/ 440 w 794"/>
                <a:gd name="T5" fmla="*/ 149 h 414"/>
                <a:gd name="T6" fmla="*/ 56 w 794"/>
                <a:gd name="T7" fmla="*/ 0 h 414"/>
                <a:gd name="T8" fmla="*/ 18 w 794"/>
                <a:gd name="T9" fmla="*/ 14 h 414"/>
                <a:gd name="T10" fmla="*/ 0 w 794"/>
                <a:gd name="T11" fmla="*/ 59 h 414"/>
                <a:gd name="T12" fmla="*/ 22 w 794"/>
                <a:gd name="T13" fmla="*/ 110 h 414"/>
                <a:gd name="T14" fmla="*/ 452 w 794"/>
                <a:gd name="T15" fmla="*/ 289 h 414"/>
                <a:gd name="T16" fmla="*/ 546 w 794"/>
                <a:gd name="T17" fmla="*/ 278 h 414"/>
                <a:gd name="T18" fmla="*/ 622 w 794"/>
                <a:gd name="T19" fmla="*/ 293 h 414"/>
                <a:gd name="T20" fmla="*/ 629 w 794"/>
                <a:gd name="T21" fmla="*/ 280 h 414"/>
                <a:gd name="T22" fmla="*/ 629 w 794"/>
                <a:gd name="T23" fmla="*/ 2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54 w 1586"/>
                <a:gd name="T1" fmla="*/ 0 h 821"/>
                <a:gd name="T2" fmla="*/ 526 w 1586"/>
                <a:gd name="T3" fmla="*/ 183 h 821"/>
                <a:gd name="T4" fmla="*/ 565 w 1586"/>
                <a:gd name="T5" fmla="*/ 225 h 821"/>
                <a:gd name="T6" fmla="*/ 627 w 1586"/>
                <a:gd name="T7" fmla="*/ 280 h 821"/>
                <a:gd name="T8" fmla="*/ 619 w 1586"/>
                <a:gd name="T9" fmla="*/ 290 h 821"/>
                <a:gd name="T10" fmla="*/ 534 w 1586"/>
                <a:gd name="T11" fmla="*/ 278 h 821"/>
                <a:gd name="T12" fmla="*/ 453 w 1586"/>
                <a:gd name="T13" fmla="*/ 286 h 821"/>
                <a:gd name="T14" fmla="*/ 17 w 1586"/>
                <a:gd name="T15" fmla="*/ 105 h 821"/>
                <a:gd name="T16" fmla="*/ 0 w 1586"/>
                <a:gd name="T17" fmla="*/ 53 h 821"/>
                <a:gd name="T18" fmla="*/ 18 w 1586"/>
                <a:gd name="T19" fmla="*/ 11 h 821"/>
                <a:gd name="T20" fmla="*/ 54 w 1586"/>
                <a:gd name="T21" fmla="*/ 0 h 821"/>
                <a:gd name="T22" fmla="*/ 5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15 h 747"/>
                <a:gd name="T2" fmla="*/ 366 w 1049"/>
                <a:gd name="T3" fmla="*/ 265 h 747"/>
                <a:gd name="T4" fmla="*/ 372 w 1049"/>
                <a:gd name="T5" fmla="*/ 189 h 747"/>
                <a:gd name="T6" fmla="*/ 416 w 1049"/>
                <a:gd name="T7" fmla="*/ 150 h 747"/>
                <a:gd name="T8" fmla="*/ 31 w 1049"/>
                <a:gd name="T9" fmla="*/ 0 h 747"/>
                <a:gd name="T10" fmla="*/ 0 w 1049"/>
                <a:gd name="T11" fmla="*/ 45 h 747"/>
                <a:gd name="T12" fmla="*/ 0 w 1049"/>
                <a:gd name="T13" fmla="*/ 115 h 747"/>
                <a:gd name="T14" fmla="*/ 0 w 1049"/>
                <a:gd name="T15" fmla="*/ 1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43 w 150"/>
                  <a:gd name="T1" fmla="*/ 0 h 173"/>
                  <a:gd name="T2" fmla="*/ 16 w 150"/>
                  <a:gd name="T3" fmla="*/ 23 h 173"/>
                  <a:gd name="T4" fmla="*/ 0 w 150"/>
                  <a:gd name="T5" fmla="*/ 61 h 173"/>
                  <a:gd name="T6" fmla="*/ 31 w 150"/>
                  <a:gd name="T7" fmla="*/ 56 h 173"/>
                  <a:gd name="T8" fmla="*/ 41 w 150"/>
                  <a:gd name="T9" fmla="*/ 30 h 173"/>
                  <a:gd name="T10" fmla="*/ 59 w 150"/>
                  <a:gd name="T11" fmla="*/ 10 h 173"/>
                  <a:gd name="T12" fmla="*/ 43 w 150"/>
                  <a:gd name="T13" fmla="*/ 0 h 173"/>
                  <a:gd name="T14" fmla="*/ 4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62 w 1684"/>
                  <a:gd name="T1" fmla="*/ 0 h 880"/>
                  <a:gd name="T2" fmla="*/ 25 w 1684"/>
                  <a:gd name="T3" fmla="*/ 18 h 880"/>
                  <a:gd name="T4" fmla="*/ 0 w 1684"/>
                  <a:gd name="T5" fmla="*/ 74 h 880"/>
                  <a:gd name="T6" fmla="*/ 27 w 1684"/>
                  <a:gd name="T7" fmla="*/ 127 h 880"/>
                  <a:gd name="T8" fmla="*/ 468 w 1684"/>
                  <a:gd name="T9" fmla="*/ 306 h 880"/>
                  <a:gd name="T10" fmla="*/ 563 w 1684"/>
                  <a:gd name="T11" fmla="*/ 295 h 880"/>
                  <a:gd name="T12" fmla="*/ 640 w 1684"/>
                  <a:gd name="T13" fmla="*/ 311 h 880"/>
                  <a:gd name="T14" fmla="*/ 667 w 1684"/>
                  <a:gd name="T15" fmla="*/ 286 h 880"/>
                  <a:gd name="T16" fmla="*/ 595 w 1684"/>
                  <a:gd name="T17" fmla="*/ 235 h 880"/>
                  <a:gd name="T18" fmla="*/ 566 w 1684"/>
                  <a:gd name="T19" fmla="*/ 181 h 880"/>
                  <a:gd name="T20" fmla="*/ 542 w 1684"/>
                  <a:gd name="T21" fmla="*/ 186 h 880"/>
                  <a:gd name="T22" fmla="*/ 570 w 1684"/>
                  <a:gd name="T23" fmla="*/ 235 h 880"/>
                  <a:gd name="T24" fmla="*/ 625 w 1684"/>
                  <a:gd name="T25" fmla="*/ 286 h 880"/>
                  <a:gd name="T26" fmla="*/ 560 w 1684"/>
                  <a:gd name="T27" fmla="*/ 278 h 880"/>
                  <a:gd name="T28" fmla="*/ 483 w 1684"/>
                  <a:gd name="T29" fmla="*/ 288 h 880"/>
                  <a:gd name="T30" fmla="*/ 497 w 1684"/>
                  <a:gd name="T31" fmla="*/ 230 h 880"/>
                  <a:gd name="T32" fmla="*/ 530 w 1684"/>
                  <a:gd name="T33" fmla="*/ 190 h 880"/>
                  <a:gd name="T34" fmla="*/ 492 w 1684"/>
                  <a:gd name="T35" fmla="*/ 195 h 880"/>
                  <a:gd name="T36" fmla="*/ 461 w 1684"/>
                  <a:gd name="T37" fmla="*/ 233 h 880"/>
                  <a:gd name="T38" fmla="*/ 451 w 1684"/>
                  <a:gd name="T39" fmla="*/ 280 h 880"/>
                  <a:gd name="T40" fmla="*/ 42 w 1684"/>
                  <a:gd name="T41" fmla="*/ 110 h 880"/>
                  <a:gd name="T42" fmla="*/ 32 w 1684"/>
                  <a:gd name="T43" fmla="*/ 76 h 880"/>
                  <a:gd name="T44" fmla="*/ 41 w 1684"/>
                  <a:gd name="T45" fmla="*/ 34 h 880"/>
                  <a:gd name="T46" fmla="*/ 86 w 1684"/>
                  <a:gd name="T47" fmla="*/ 0 h 880"/>
                  <a:gd name="T48" fmla="*/ 62 w 1684"/>
                  <a:gd name="T49" fmla="*/ 0 h 880"/>
                  <a:gd name="T50" fmla="*/ 6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40 w 1190"/>
                  <a:gd name="T1" fmla="*/ 0 h 500"/>
                  <a:gd name="T2" fmla="*/ 472 w 1190"/>
                  <a:gd name="T3" fmla="*/ 172 h 500"/>
                  <a:gd name="T4" fmla="*/ 427 w 1190"/>
                  <a:gd name="T5" fmla="*/ 176 h 500"/>
                  <a:gd name="T6" fmla="*/ 0 w 1190"/>
                  <a:gd name="T7" fmla="*/ 10 h 500"/>
                  <a:gd name="T8" fmla="*/ 40 w 1190"/>
                  <a:gd name="T9" fmla="*/ 0 h 500"/>
                  <a:gd name="T10" fmla="*/ 4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46 w 160"/>
                  <a:gd name="T1" fmla="*/ 0 h 335"/>
                  <a:gd name="T2" fmla="*/ 7 w 160"/>
                  <a:gd name="T3" fmla="*/ 37 h 335"/>
                  <a:gd name="T4" fmla="*/ 0 w 160"/>
                  <a:gd name="T5" fmla="*/ 81 h 335"/>
                  <a:gd name="T6" fmla="*/ 13 w 160"/>
                  <a:gd name="T7" fmla="*/ 111 h 335"/>
                  <a:gd name="T8" fmla="*/ 37 w 160"/>
                  <a:gd name="T9" fmla="*/ 118 h 335"/>
                  <a:gd name="T10" fmla="*/ 30 w 160"/>
                  <a:gd name="T11" fmla="*/ 54 h 335"/>
                  <a:gd name="T12" fmla="*/ 63 w 160"/>
                  <a:gd name="T13" fmla="*/ 6 h 335"/>
                  <a:gd name="T14" fmla="*/ 46 w 160"/>
                  <a:gd name="T15" fmla="*/ 0 h 335"/>
                  <a:gd name="T16" fmla="*/ 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6 w 489"/>
                  <a:gd name="T1" fmla="*/ 12 h 296"/>
                  <a:gd name="T2" fmla="*/ 63 w 489"/>
                  <a:gd name="T3" fmla="*/ 23 h 296"/>
                  <a:gd name="T4" fmla="*/ 128 w 489"/>
                  <a:gd name="T5" fmla="*/ 48 h 296"/>
                  <a:gd name="T6" fmla="*/ 174 w 489"/>
                  <a:gd name="T7" fmla="*/ 85 h 296"/>
                  <a:gd name="T8" fmla="*/ 129 w 489"/>
                  <a:gd name="T9" fmla="*/ 81 h 296"/>
                  <a:gd name="T10" fmla="*/ 55 w 489"/>
                  <a:gd name="T11" fmla="*/ 51 h 296"/>
                  <a:gd name="T12" fmla="*/ 20 w 489"/>
                  <a:gd name="T13" fmla="*/ 28 h 296"/>
                  <a:gd name="T14" fmla="*/ 42 w 489"/>
                  <a:gd name="T15" fmla="*/ 57 h 296"/>
                  <a:gd name="T16" fmla="*/ 107 w 489"/>
                  <a:gd name="T17" fmla="*/ 95 h 296"/>
                  <a:gd name="T18" fmla="*/ 184 w 489"/>
                  <a:gd name="T19" fmla="*/ 104 h 296"/>
                  <a:gd name="T20" fmla="*/ 193 w 489"/>
                  <a:gd name="T21" fmla="*/ 79 h 296"/>
                  <a:gd name="T22" fmla="*/ 156 w 489"/>
                  <a:gd name="T23" fmla="*/ 42 h 296"/>
                  <a:gd name="T24" fmla="*/ 67 w 489"/>
                  <a:gd name="T25" fmla="*/ 6 h 296"/>
                  <a:gd name="T26" fmla="*/ 0 w 489"/>
                  <a:gd name="T27" fmla="*/ 0 h 296"/>
                  <a:gd name="T28" fmla="*/ 6 w 489"/>
                  <a:gd name="T29" fmla="*/ 12 h 296"/>
                  <a:gd name="T30" fmla="*/ 6 w 489"/>
                  <a:gd name="T31" fmla="*/ 1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1295400 w 4288"/>
              <a:gd name="T3" fmla="*/ 406400 h 459"/>
              <a:gd name="T4" fmla="*/ 2476500 w 4288"/>
              <a:gd name="T5" fmla="*/ 228600 h 459"/>
              <a:gd name="T6" fmla="*/ 2946400 w 4288"/>
              <a:gd name="T7" fmla="*/ 596900 h 459"/>
              <a:gd name="T8" fmla="*/ 3721100 w 4288"/>
              <a:gd name="T9" fmla="*/ 241300 h 459"/>
              <a:gd name="T10" fmla="*/ 5613400 w 4288"/>
              <a:gd name="T11" fmla="*/ 723900 h 459"/>
              <a:gd name="T12" fmla="*/ 6807200 w 4288"/>
              <a:gd name="T13" fmla="*/ 215900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50800 h 240"/>
              <a:gd name="T2" fmla="*/ 444500 w 560"/>
              <a:gd name="T3" fmla="*/ 228600 h 240"/>
              <a:gd name="T4" fmla="*/ 711200 w 560"/>
              <a:gd name="T5" fmla="*/ 25400 h 240"/>
              <a:gd name="T6" fmla="*/ 889000 w 560"/>
              <a:gd name="T7" fmla="*/ 3810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BA44AE-11A9-413E-9962-A77C9E63EE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66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FA0776-F530-4802-AEC5-87412A9372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79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46396-FCDC-47D5-99E3-4F8A92B9E3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15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4D8CDB-4998-4BB3-8C47-293AE0C474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0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4CB6F0-EA56-4A56-B5F8-88587BA16C8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61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0FCC47-94A9-4171-A544-17130A5FAA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46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2A687-F8AC-47A0-AE40-0C8C33CCF5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33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50D076-5B78-4FA0-80B4-2842F273E71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9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3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C9FFD0-EC4F-4586-BE59-C0FAAA9AF3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5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4EAC28-4E33-44A8-93DC-44EACB73FD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5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FFF4FE-8318-44BA-83C1-4648F83D08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41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ên đề và 4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sz="quarter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quarter" idx="1"/>
          </p:nvPr>
        </p:nvSpPr>
        <p:spPr>
          <a:xfrm>
            <a:off x="914400" y="1828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quarter" idx="2"/>
          </p:nvPr>
        </p:nvSpPr>
        <p:spPr>
          <a:xfrm>
            <a:off x="6146800" y="1828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ội dung 4"/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46800" y="3733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73205-2204-407A-B2EE-32F5F8F73C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35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6300000 w 3985"/>
              <a:gd name="T1" fmla="*/ 0 h 3619"/>
              <a:gd name="T2" fmla="*/ 0 w 3985"/>
              <a:gd name="T3" fmla="*/ 1826667 h 3619"/>
              <a:gd name="T4" fmla="*/ 4842204 w 3985"/>
              <a:gd name="T5" fmla="*/ 6780213 h 3619"/>
              <a:gd name="T6" fmla="*/ 8896350 w 3985"/>
              <a:gd name="T7" fmla="*/ 2107693 h 3619"/>
              <a:gd name="T8" fmla="*/ 6300000 w 3985"/>
              <a:gd name="T9" fmla="*/ 0 h 3619"/>
              <a:gd name="T10" fmla="*/ 6300000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250 w 794"/>
                <a:gd name="T1" fmla="*/ 970 h 414"/>
                <a:gd name="T2" fmla="*/ 2012 w 794"/>
                <a:gd name="T3" fmla="*/ 781 h 414"/>
                <a:gd name="T4" fmla="*/ 1576 w 794"/>
                <a:gd name="T5" fmla="*/ 516 h 414"/>
                <a:gd name="T6" fmla="*/ 201 w 794"/>
                <a:gd name="T7" fmla="*/ 0 h 414"/>
                <a:gd name="T8" fmla="*/ 65 w 794"/>
                <a:gd name="T9" fmla="*/ 49 h 414"/>
                <a:gd name="T10" fmla="*/ 0 w 794"/>
                <a:gd name="T11" fmla="*/ 204 h 414"/>
                <a:gd name="T12" fmla="*/ 79 w 794"/>
                <a:gd name="T13" fmla="*/ 381 h 414"/>
                <a:gd name="T14" fmla="*/ 1615 w 794"/>
                <a:gd name="T15" fmla="*/ 1005 h 414"/>
                <a:gd name="T16" fmla="*/ 1952 w 794"/>
                <a:gd name="T17" fmla="*/ 965 h 414"/>
                <a:gd name="T18" fmla="*/ 2224 w 794"/>
                <a:gd name="T19" fmla="*/ 1017 h 414"/>
                <a:gd name="T20" fmla="*/ 2250 w 794"/>
                <a:gd name="T21" fmla="*/ 970 h 414"/>
                <a:gd name="T22" fmla="*/ 2250 w 794"/>
                <a:gd name="T23" fmla="*/ 9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94 w 1586"/>
                <a:gd name="T1" fmla="*/ 0 h 821"/>
                <a:gd name="T2" fmla="*/ 1883 w 1586"/>
                <a:gd name="T3" fmla="*/ 637 h 821"/>
                <a:gd name="T4" fmla="*/ 2020 w 1586"/>
                <a:gd name="T5" fmla="*/ 783 h 821"/>
                <a:gd name="T6" fmla="*/ 2244 w 1586"/>
                <a:gd name="T7" fmla="*/ 971 h 821"/>
                <a:gd name="T8" fmla="*/ 2214 w 1586"/>
                <a:gd name="T9" fmla="*/ 1007 h 821"/>
                <a:gd name="T10" fmla="*/ 1910 w 1586"/>
                <a:gd name="T11" fmla="*/ 965 h 821"/>
                <a:gd name="T12" fmla="*/ 1620 w 1586"/>
                <a:gd name="T13" fmla="*/ 995 h 821"/>
                <a:gd name="T14" fmla="*/ 59 w 1586"/>
                <a:gd name="T15" fmla="*/ 366 h 821"/>
                <a:gd name="T16" fmla="*/ 0 w 1586"/>
                <a:gd name="T17" fmla="*/ 184 h 821"/>
                <a:gd name="T18" fmla="*/ 65 w 1586"/>
                <a:gd name="T19" fmla="*/ 39 h 821"/>
                <a:gd name="T20" fmla="*/ 194 w 1586"/>
                <a:gd name="T21" fmla="*/ 0 h 821"/>
                <a:gd name="T22" fmla="*/ 19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00 h 747"/>
                <a:gd name="T2" fmla="*/ 1308 w 1049"/>
                <a:gd name="T3" fmla="*/ 919 h 747"/>
                <a:gd name="T4" fmla="*/ 1332 w 1049"/>
                <a:gd name="T5" fmla="*/ 657 h 747"/>
                <a:gd name="T6" fmla="*/ 1488 w 1049"/>
                <a:gd name="T7" fmla="*/ 519 h 747"/>
                <a:gd name="T8" fmla="*/ 111 w 1049"/>
                <a:gd name="T9" fmla="*/ 0 h 747"/>
                <a:gd name="T10" fmla="*/ 0 w 1049"/>
                <a:gd name="T11" fmla="*/ 156 h 747"/>
                <a:gd name="T12" fmla="*/ 0 w 1049"/>
                <a:gd name="T13" fmla="*/ 400 h 747"/>
                <a:gd name="T14" fmla="*/ 0 w 1049"/>
                <a:gd name="T15" fmla="*/ 40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55 w 150"/>
                  <a:gd name="T1" fmla="*/ 0 h 173"/>
                  <a:gd name="T2" fmla="*/ 57 w 150"/>
                  <a:gd name="T3" fmla="*/ 82 h 173"/>
                  <a:gd name="T4" fmla="*/ 0 w 150"/>
                  <a:gd name="T5" fmla="*/ 214 h 173"/>
                  <a:gd name="T6" fmla="*/ 113 w 150"/>
                  <a:gd name="T7" fmla="*/ 198 h 173"/>
                  <a:gd name="T8" fmla="*/ 146 w 150"/>
                  <a:gd name="T9" fmla="*/ 104 h 173"/>
                  <a:gd name="T10" fmla="*/ 212 w 150"/>
                  <a:gd name="T11" fmla="*/ 33 h 173"/>
                  <a:gd name="T12" fmla="*/ 155 w 150"/>
                  <a:gd name="T13" fmla="*/ 0 h 173"/>
                  <a:gd name="T14" fmla="*/ 15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21 w 1684"/>
                  <a:gd name="T1" fmla="*/ 0 h 880"/>
                  <a:gd name="T2" fmla="*/ 89 w 1684"/>
                  <a:gd name="T3" fmla="*/ 64 h 880"/>
                  <a:gd name="T4" fmla="*/ 0 w 1684"/>
                  <a:gd name="T5" fmla="*/ 256 h 880"/>
                  <a:gd name="T6" fmla="*/ 95 w 1684"/>
                  <a:gd name="T7" fmla="*/ 440 h 880"/>
                  <a:gd name="T8" fmla="*/ 1675 w 1684"/>
                  <a:gd name="T9" fmla="*/ 1065 h 880"/>
                  <a:gd name="T10" fmla="*/ 2015 w 1684"/>
                  <a:gd name="T11" fmla="*/ 1026 h 880"/>
                  <a:gd name="T12" fmla="*/ 2290 w 1684"/>
                  <a:gd name="T13" fmla="*/ 1081 h 880"/>
                  <a:gd name="T14" fmla="*/ 2386 w 1684"/>
                  <a:gd name="T15" fmla="*/ 993 h 880"/>
                  <a:gd name="T16" fmla="*/ 2128 w 1684"/>
                  <a:gd name="T17" fmla="*/ 816 h 880"/>
                  <a:gd name="T18" fmla="*/ 2023 w 1684"/>
                  <a:gd name="T19" fmla="*/ 629 h 880"/>
                  <a:gd name="T20" fmla="*/ 1940 w 1684"/>
                  <a:gd name="T21" fmla="*/ 647 h 880"/>
                  <a:gd name="T22" fmla="*/ 2039 w 1684"/>
                  <a:gd name="T23" fmla="*/ 816 h 880"/>
                  <a:gd name="T24" fmla="*/ 2236 w 1684"/>
                  <a:gd name="T25" fmla="*/ 995 h 880"/>
                  <a:gd name="T26" fmla="*/ 2002 w 1684"/>
                  <a:gd name="T27" fmla="*/ 967 h 880"/>
                  <a:gd name="T28" fmla="*/ 1727 w 1684"/>
                  <a:gd name="T29" fmla="*/ 1000 h 880"/>
                  <a:gd name="T30" fmla="*/ 1778 w 1684"/>
                  <a:gd name="T31" fmla="*/ 798 h 880"/>
                  <a:gd name="T32" fmla="*/ 1896 w 1684"/>
                  <a:gd name="T33" fmla="*/ 661 h 880"/>
                  <a:gd name="T34" fmla="*/ 1758 w 1684"/>
                  <a:gd name="T35" fmla="*/ 678 h 880"/>
                  <a:gd name="T36" fmla="*/ 1651 w 1684"/>
                  <a:gd name="T37" fmla="*/ 808 h 880"/>
                  <a:gd name="T38" fmla="*/ 1614 w 1684"/>
                  <a:gd name="T39" fmla="*/ 972 h 880"/>
                  <a:gd name="T40" fmla="*/ 152 w 1684"/>
                  <a:gd name="T41" fmla="*/ 381 h 880"/>
                  <a:gd name="T42" fmla="*/ 113 w 1684"/>
                  <a:gd name="T43" fmla="*/ 264 h 880"/>
                  <a:gd name="T44" fmla="*/ 146 w 1684"/>
                  <a:gd name="T45" fmla="*/ 117 h 880"/>
                  <a:gd name="T46" fmla="*/ 307 w 1684"/>
                  <a:gd name="T47" fmla="*/ 0 h 880"/>
                  <a:gd name="T48" fmla="*/ 221 w 1684"/>
                  <a:gd name="T49" fmla="*/ 0 h 880"/>
                  <a:gd name="T50" fmla="*/ 22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42 w 1190"/>
                  <a:gd name="T1" fmla="*/ 0 h 500"/>
                  <a:gd name="T2" fmla="*/ 1686 w 1190"/>
                  <a:gd name="T3" fmla="*/ 602 h 500"/>
                  <a:gd name="T4" fmla="*/ 1524 w 1190"/>
                  <a:gd name="T5" fmla="*/ 614 h 500"/>
                  <a:gd name="T6" fmla="*/ 0 w 1190"/>
                  <a:gd name="T7" fmla="*/ 33 h 500"/>
                  <a:gd name="T8" fmla="*/ 142 w 1190"/>
                  <a:gd name="T9" fmla="*/ 0 h 500"/>
                  <a:gd name="T10" fmla="*/ 14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65 w 160"/>
                  <a:gd name="T1" fmla="*/ 0 h 335"/>
                  <a:gd name="T2" fmla="*/ 27 w 160"/>
                  <a:gd name="T3" fmla="*/ 130 h 335"/>
                  <a:gd name="T4" fmla="*/ 0 w 160"/>
                  <a:gd name="T5" fmla="*/ 281 h 335"/>
                  <a:gd name="T6" fmla="*/ 47 w 160"/>
                  <a:gd name="T7" fmla="*/ 384 h 335"/>
                  <a:gd name="T8" fmla="*/ 133 w 160"/>
                  <a:gd name="T9" fmla="*/ 410 h 335"/>
                  <a:gd name="T10" fmla="*/ 108 w 160"/>
                  <a:gd name="T11" fmla="*/ 188 h 335"/>
                  <a:gd name="T12" fmla="*/ 227 w 160"/>
                  <a:gd name="T13" fmla="*/ 21 h 335"/>
                  <a:gd name="T14" fmla="*/ 165 w 160"/>
                  <a:gd name="T15" fmla="*/ 0 h 335"/>
                  <a:gd name="T16" fmla="*/ 165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0 w 489"/>
                  <a:gd name="T1" fmla="*/ 42 h 296"/>
                  <a:gd name="T2" fmla="*/ 226 w 489"/>
                  <a:gd name="T3" fmla="*/ 81 h 296"/>
                  <a:gd name="T4" fmla="*/ 458 w 489"/>
                  <a:gd name="T5" fmla="*/ 168 h 296"/>
                  <a:gd name="T6" fmla="*/ 622 w 489"/>
                  <a:gd name="T7" fmla="*/ 299 h 296"/>
                  <a:gd name="T8" fmla="*/ 461 w 489"/>
                  <a:gd name="T9" fmla="*/ 283 h 296"/>
                  <a:gd name="T10" fmla="*/ 196 w 489"/>
                  <a:gd name="T11" fmla="*/ 180 h 296"/>
                  <a:gd name="T12" fmla="*/ 71 w 489"/>
                  <a:gd name="T13" fmla="*/ 98 h 296"/>
                  <a:gd name="T14" fmla="*/ 151 w 489"/>
                  <a:gd name="T15" fmla="*/ 200 h 296"/>
                  <a:gd name="T16" fmla="*/ 384 w 489"/>
                  <a:gd name="T17" fmla="*/ 332 h 296"/>
                  <a:gd name="T18" fmla="*/ 658 w 489"/>
                  <a:gd name="T19" fmla="*/ 364 h 296"/>
                  <a:gd name="T20" fmla="*/ 691 w 489"/>
                  <a:gd name="T21" fmla="*/ 275 h 296"/>
                  <a:gd name="T22" fmla="*/ 557 w 489"/>
                  <a:gd name="T23" fmla="*/ 148 h 296"/>
                  <a:gd name="T24" fmla="*/ 240 w 489"/>
                  <a:gd name="T25" fmla="*/ 21 h 296"/>
                  <a:gd name="T26" fmla="*/ 0 w 489"/>
                  <a:gd name="T27" fmla="*/ 0 h 296"/>
                  <a:gd name="T28" fmla="*/ 20 w 489"/>
                  <a:gd name="T29" fmla="*/ 42 h 296"/>
                  <a:gd name="T30" fmla="*/ 20 w 489"/>
                  <a:gd name="T31" fmla="*/ 4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629 w 794"/>
                <a:gd name="T1" fmla="*/ 280 h 414"/>
                <a:gd name="T2" fmla="*/ 562 w 794"/>
                <a:gd name="T3" fmla="*/ 225 h 414"/>
                <a:gd name="T4" fmla="*/ 440 w 794"/>
                <a:gd name="T5" fmla="*/ 149 h 414"/>
                <a:gd name="T6" fmla="*/ 56 w 794"/>
                <a:gd name="T7" fmla="*/ 0 h 414"/>
                <a:gd name="T8" fmla="*/ 18 w 794"/>
                <a:gd name="T9" fmla="*/ 14 h 414"/>
                <a:gd name="T10" fmla="*/ 0 w 794"/>
                <a:gd name="T11" fmla="*/ 59 h 414"/>
                <a:gd name="T12" fmla="*/ 22 w 794"/>
                <a:gd name="T13" fmla="*/ 110 h 414"/>
                <a:gd name="T14" fmla="*/ 452 w 794"/>
                <a:gd name="T15" fmla="*/ 289 h 414"/>
                <a:gd name="T16" fmla="*/ 546 w 794"/>
                <a:gd name="T17" fmla="*/ 278 h 414"/>
                <a:gd name="T18" fmla="*/ 622 w 794"/>
                <a:gd name="T19" fmla="*/ 293 h 414"/>
                <a:gd name="T20" fmla="*/ 629 w 794"/>
                <a:gd name="T21" fmla="*/ 280 h 414"/>
                <a:gd name="T22" fmla="*/ 629 w 794"/>
                <a:gd name="T23" fmla="*/ 2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54 w 1586"/>
                <a:gd name="T1" fmla="*/ 0 h 821"/>
                <a:gd name="T2" fmla="*/ 526 w 1586"/>
                <a:gd name="T3" fmla="*/ 183 h 821"/>
                <a:gd name="T4" fmla="*/ 565 w 1586"/>
                <a:gd name="T5" fmla="*/ 225 h 821"/>
                <a:gd name="T6" fmla="*/ 627 w 1586"/>
                <a:gd name="T7" fmla="*/ 280 h 821"/>
                <a:gd name="T8" fmla="*/ 619 w 1586"/>
                <a:gd name="T9" fmla="*/ 290 h 821"/>
                <a:gd name="T10" fmla="*/ 534 w 1586"/>
                <a:gd name="T11" fmla="*/ 278 h 821"/>
                <a:gd name="T12" fmla="*/ 453 w 1586"/>
                <a:gd name="T13" fmla="*/ 286 h 821"/>
                <a:gd name="T14" fmla="*/ 17 w 1586"/>
                <a:gd name="T15" fmla="*/ 105 h 821"/>
                <a:gd name="T16" fmla="*/ 0 w 1586"/>
                <a:gd name="T17" fmla="*/ 53 h 821"/>
                <a:gd name="T18" fmla="*/ 18 w 1586"/>
                <a:gd name="T19" fmla="*/ 11 h 821"/>
                <a:gd name="T20" fmla="*/ 54 w 1586"/>
                <a:gd name="T21" fmla="*/ 0 h 821"/>
                <a:gd name="T22" fmla="*/ 5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15 h 747"/>
                <a:gd name="T2" fmla="*/ 366 w 1049"/>
                <a:gd name="T3" fmla="*/ 265 h 747"/>
                <a:gd name="T4" fmla="*/ 372 w 1049"/>
                <a:gd name="T5" fmla="*/ 189 h 747"/>
                <a:gd name="T6" fmla="*/ 416 w 1049"/>
                <a:gd name="T7" fmla="*/ 150 h 747"/>
                <a:gd name="T8" fmla="*/ 31 w 1049"/>
                <a:gd name="T9" fmla="*/ 0 h 747"/>
                <a:gd name="T10" fmla="*/ 0 w 1049"/>
                <a:gd name="T11" fmla="*/ 45 h 747"/>
                <a:gd name="T12" fmla="*/ 0 w 1049"/>
                <a:gd name="T13" fmla="*/ 115 h 747"/>
                <a:gd name="T14" fmla="*/ 0 w 1049"/>
                <a:gd name="T15" fmla="*/ 1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43 w 150"/>
                  <a:gd name="T1" fmla="*/ 0 h 173"/>
                  <a:gd name="T2" fmla="*/ 16 w 150"/>
                  <a:gd name="T3" fmla="*/ 23 h 173"/>
                  <a:gd name="T4" fmla="*/ 0 w 150"/>
                  <a:gd name="T5" fmla="*/ 61 h 173"/>
                  <a:gd name="T6" fmla="*/ 31 w 150"/>
                  <a:gd name="T7" fmla="*/ 56 h 173"/>
                  <a:gd name="T8" fmla="*/ 41 w 150"/>
                  <a:gd name="T9" fmla="*/ 30 h 173"/>
                  <a:gd name="T10" fmla="*/ 59 w 150"/>
                  <a:gd name="T11" fmla="*/ 10 h 173"/>
                  <a:gd name="T12" fmla="*/ 43 w 150"/>
                  <a:gd name="T13" fmla="*/ 0 h 173"/>
                  <a:gd name="T14" fmla="*/ 4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62 w 1684"/>
                  <a:gd name="T1" fmla="*/ 0 h 880"/>
                  <a:gd name="T2" fmla="*/ 25 w 1684"/>
                  <a:gd name="T3" fmla="*/ 18 h 880"/>
                  <a:gd name="T4" fmla="*/ 0 w 1684"/>
                  <a:gd name="T5" fmla="*/ 74 h 880"/>
                  <a:gd name="T6" fmla="*/ 27 w 1684"/>
                  <a:gd name="T7" fmla="*/ 127 h 880"/>
                  <a:gd name="T8" fmla="*/ 468 w 1684"/>
                  <a:gd name="T9" fmla="*/ 306 h 880"/>
                  <a:gd name="T10" fmla="*/ 563 w 1684"/>
                  <a:gd name="T11" fmla="*/ 295 h 880"/>
                  <a:gd name="T12" fmla="*/ 640 w 1684"/>
                  <a:gd name="T13" fmla="*/ 311 h 880"/>
                  <a:gd name="T14" fmla="*/ 667 w 1684"/>
                  <a:gd name="T15" fmla="*/ 286 h 880"/>
                  <a:gd name="T16" fmla="*/ 595 w 1684"/>
                  <a:gd name="T17" fmla="*/ 235 h 880"/>
                  <a:gd name="T18" fmla="*/ 566 w 1684"/>
                  <a:gd name="T19" fmla="*/ 181 h 880"/>
                  <a:gd name="T20" fmla="*/ 542 w 1684"/>
                  <a:gd name="T21" fmla="*/ 186 h 880"/>
                  <a:gd name="T22" fmla="*/ 570 w 1684"/>
                  <a:gd name="T23" fmla="*/ 235 h 880"/>
                  <a:gd name="T24" fmla="*/ 625 w 1684"/>
                  <a:gd name="T25" fmla="*/ 286 h 880"/>
                  <a:gd name="T26" fmla="*/ 560 w 1684"/>
                  <a:gd name="T27" fmla="*/ 278 h 880"/>
                  <a:gd name="T28" fmla="*/ 483 w 1684"/>
                  <a:gd name="T29" fmla="*/ 288 h 880"/>
                  <a:gd name="T30" fmla="*/ 497 w 1684"/>
                  <a:gd name="T31" fmla="*/ 230 h 880"/>
                  <a:gd name="T32" fmla="*/ 530 w 1684"/>
                  <a:gd name="T33" fmla="*/ 190 h 880"/>
                  <a:gd name="T34" fmla="*/ 492 w 1684"/>
                  <a:gd name="T35" fmla="*/ 195 h 880"/>
                  <a:gd name="T36" fmla="*/ 461 w 1684"/>
                  <a:gd name="T37" fmla="*/ 233 h 880"/>
                  <a:gd name="T38" fmla="*/ 451 w 1684"/>
                  <a:gd name="T39" fmla="*/ 280 h 880"/>
                  <a:gd name="T40" fmla="*/ 42 w 1684"/>
                  <a:gd name="T41" fmla="*/ 110 h 880"/>
                  <a:gd name="T42" fmla="*/ 32 w 1684"/>
                  <a:gd name="T43" fmla="*/ 76 h 880"/>
                  <a:gd name="T44" fmla="*/ 41 w 1684"/>
                  <a:gd name="T45" fmla="*/ 34 h 880"/>
                  <a:gd name="T46" fmla="*/ 86 w 1684"/>
                  <a:gd name="T47" fmla="*/ 0 h 880"/>
                  <a:gd name="T48" fmla="*/ 62 w 1684"/>
                  <a:gd name="T49" fmla="*/ 0 h 880"/>
                  <a:gd name="T50" fmla="*/ 6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40 w 1190"/>
                  <a:gd name="T1" fmla="*/ 0 h 500"/>
                  <a:gd name="T2" fmla="*/ 472 w 1190"/>
                  <a:gd name="T3" fmla="*/ 172 h 500"/>
                  <a:gd name="T4" fmla="*/ 427 w 1190"/>
                  <a:gd name="T5" fmla="*/ 176 h 500"/>
                  <a:gd name="T6" fmla="*/ 0 w 1190"/>
                  <a:gd name="T7" fmla="*/ 10 h 500"/>
                  <a:gd name="T8" fmla="*/ 40 w 1190"/>
                  <a:gd name="T9" fmla="*/ 0 h 500"/>
                  <a:gd name="T10" fmla="*/ 4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46 w 160"/>
                  <a:gd name="T1" fmla="*/ 0 h 335"/>
                  <a:gd name="T2" fmla="*/ 7 w 160"/>
                  <a:gd name="T3" fmla="*/ 37 h 335"/>
                  <a:gd name="T4" fmla="*/ 0 w 160"/>
                  <a:gd name="T5" fmla="*/ 81 h 335"/>
                  <a:gd name="T6" fmla="*/ 13 w 160"/>
                  <a:gd name="T7" fmla="*/ 111 h 335"/>
                  <a:gd name="T8" fmla="*/ 37 w 160"/>
                  <a:gd name="T9" fmla="*/ 118 h 335"/>
                  <a:gd name="T10" fmla="*/ 30 w 160"/>
                  <a:gd name="T11" fmla="*/ 54 h 335"/>
                  <a:gd name="T12" fmla="*/ 63 w 160"/>
                  <a:gd name="T13" fmla="*/ 6 h 335"/>
                  <a:gd name="T14" fmla="*/ 46 w 160"/>
                  <a:gd name="T15" fmla="*/ 0 h 335"/>
                  <a:gd name="T16" fmla="*/ 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6 w 489"/>
                  <a:gd name="T1" fmla="*/ 12 h 296"/>
                  <a:gd name="T2" fmla="*/ 63 w 489"/>
                  <a:gd name="T3" fmla="*/ 23 h 296"/>
                  <a:gd name="T4" fmla="*/ 128 w 489"/>
                  <a:gd name="T5" fmla="*/ 48 h 296"/>
                  <a:gd name="T6" fmla="*/ 174 w 489"/>
                  <a:gd name="T7" fmla="*/ 85 h 296"/>
                  <a:gd name="T8" fmla="*/ 129 w 489"/>
                  <a:gd name="T9" fmla="*/ 81 h 296"/>
                  <a:gd name="T10" fmla="*/ 55 w 489"/>
                  <a:gd name="T11" fmla="*/ 51 h 296"/>
                  <a:gd name="T12" fmla="*/ 20 w 489"/>
                  <a:gd name="T13" fmla="*/ 28 h 296"/>
                  <a:gd name="T14" fmla="*/ 42 w 489"/>
                  <a:gd name="T15" fmla="*/ 57 h 296"/>
                  <a:gd name="T16" fmla="*/ 107 w 489"/>
                  <a:gd name="T17" fmla="*/ 95 h 296"/>
                  <a:gd name="T18" fmla="*/ 184 w 489"/>
                  <a:gd name="T19" fmla="*/ 104 h 296"/>
                  <a:gd name="T20" fmla="*/ 193 w 489"/>
                  <a:gd name="T21" fmla="*/ 79 h 296"/>
                  <a:gd name="T22" fmla="*/ 156 w 489"/>
                  <a:gd name="T23" fmla="*/ 42 h 296"/>
                  <a:gd name="T24" fmla="*/ 67 w 489"/>
                  <a:gd name="T25" fmla="*/ 6 h 296"/>
                  <a:gd name="T26" fmla="*/ 0 w 489"/>
                  <a:gd name="T27" fmla="*/ 0 h 296"/>
                  <a:gd name="T28" fmla="*/ 6 w 489"/>
                  <a:gd name="T29" fmla="*/ 12 h 296"/>
                  <a:gd name="T30" fmla="*/ 6 w 489"/>
                  <a:gd name="T31" fmla="*/ 1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1295400 w 4288"/>
              <a:gd name="T3" fmla="*/ 406400 h 459"/>
              <a:gd name="T4" fmla="*/ 2476500 w 4288"/>
              <a:gd name="T5" fmla="*/ 228600 h 459"/>
              <a:gd name="T6" fmla="*/ 2946400 w 4288"/>
              <a:gd name="T7" fmla="*/ 596900 h 459"/>
              <a:gd name="T8" fmla="*/ 3721100 w 4288"/>
              <a:gd name="T9" fmla="*/ 241300 h 459"/>
              <a:gd name="T10" fmla="*/ 5613400 w 4288"/>
              <a:gd name="T11" fmla="*/ 723900 h 459"/>
              <a:gd name="T12" fmla="*/ 6807200 w 4288"/>
              <a:gd name="T13" fmla="*/ 215900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50800 h 240"/>
              <a:gd name="T2" fmla="*/ 444500 w 560"/>
              <a:gd name="T3" fmla="*/ 228600 h 240"/>
              <a:gd name="T4" fmla="*/ 711200 w 560"/>
              <a:gd name="T5" fmla="*/ 25400 h 240"/>
              <a:gd name="T6" fmla="*/ 889000 w 560"/>
              <a:gd name="T7" fmla="*/ 3810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BA44AE-11A9-413E-9962-A77C9E63EE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97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FA0776-F530-4802-AEC5-87412A9372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25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46396-FCDC-47D5-99E3-4F8A92B9E3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79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4D8CDB-4998-4BB3-8C47-293AE0C474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99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4CB6F0-EA56-4A56-B5F8-88587BA16C8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71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0FCC47-94A9-4171-A544-17130A5FAA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3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96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2A687-F8AC-47A0-AE40-0C8C33CCF5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09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50D076-5B78-4FA0-80B4-2842F273E71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76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C9FFD0-EC4F-4586-BE59-C0FAAA9AF3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98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4EAC28-4E33-44A8-93DC-44EACB73FD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5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FFF4FE-8318-44BA-83C1-4648F83D08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83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ên đề và 4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sz="quarter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quarter" idx="1"/>
          </p:nvPr>
        </p:nvSpPr>
        <p:spPr>
          <a:xfrm>
            <a:off x="914400" y="1828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quarter" idx="2"/>
          </p:nvPr>
        </p:nvSpPr>
        <p:spPr>
          <a:xfrm>
            <a:off x="6146800" y="1828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ội dung 4"/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46800" y="3733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73205-2204-407A-B2EE-32F5F8F73C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53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6300000 w 3985"/>
              <a:gd name="T1" fmla="*/ 0 h 3619"/>
              <a:gd name="T2" fmla="*/ 0 w 3985"/>
              <a:gd name="T3" fmla="*/ 1826667 h 3619"/>
              <a:gd name="T4" fmla="*/ 4842204 w 3985"/>
              <a:gd name="T5" fmla="*/ 6780213 h 3619"/>
              <a:gd name="T6" fmla="*/ 8896350 w 3985"/>
              <a:gd name="T7" fmla="*/ 2107693 h 3619"/>
              <a:gd name="T8" fmla="*/ 6300000 w 3985"/>
              <a:gd name="T9" fmla="*/ 0 h 3619"/>
              <a:gd name="T10" fmla="*/ 6300000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250 w 794"/>
                <a:gd name="T1" fmla="*/ 970 h 414"/>
                <a:gd name="T2" fmla="*/ 2012 w 794"/>
                <a:gd name="T3" fmla="*/ 781 h 414"/>
                <a:gd name="T4" fmla="*/ 1576 w 794"/>
                <a:gd name="T5" fmla="*/ 516 h 414"/>
                <a:gd name="T6" fmla="*/ 201 w 794"/>
                <a:gd name="T7" fmla="*/ 0 h 414"/>
                <a:gd name="T8" fmla="*/ 65 w 794"/>
                <a:gd name="T9" fmla="*/ 49 h 414"/>
                <a:gd name="T10" fmla="*/ 0 w 794"/>
                <a:gd name="T11" fmla="*/ 204 h 414"/>
                <a:gd name="T12" fmla="*/ 79 w 794"/>
                <a:gd name="T13" fmla="*/ 381 h 414"/>
                <a:gd name="T14" fmla="*/ 1615 w 794"/>
                <a:gd name="T15" fmla="*/ 1005 h 414"/>
                <a:gd name="T16" fmla="*/ 1952 w 794"/>
                <a:gd name="T17" fmla="*/ 965 h 414"/>
                <a:gd name="T18" fmla="*/ 2224 w 794"/>
                <a:gd name="T19" fmla="*/ 1017 h 414"/>
                <a:gd name="T20" fmla="*/ 2250 w 794"/>
                <a:gd name="T21" fmla="*/ 970 h 414"/>
                <a:gd name="T22" fmla="*/ 2250 w 794"/>
                <a:gd name="T23" fmla="*/ 9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94 w 1586"/>
                <a:gd name="T1" fmla="*/ 0 h 821"/>
                <a:gd name="T2" fmla="*/ 1883 w 1586"/>
                <a:gd name="T3" fmla="*/ 637 h 821"/>
                <a:gd name="T4" fmla="*/ 2020 w 1586"/>
                <a:gd name="T5" fmla="*/ 783 h 821"/>
                <a:gd name="T6" fmla="*/ 2244 w 1586"/>
                <a:gd name="T7" fmla="*/ 971 h 821"/>
                <a:gd name="T8" fmla="*/ 2214 w 1586"/>
                <a:gd name="T9" fmla="*/ 1007 h 821"/>
                <a:gd name="T10" fmla="*/ 1910 w 1586"/>
                <a:gd name="T11" fmla="*/ 965 h 821"/>
                <a:gd name="T12" fmla="*/ 1620 w 1586"/>
                <a:gd name="T13" fmla="*/ 995 h 821"/>
                <a:gd name="T14" fmla="*/ 59 w 1586"/>
                <a:gd name="T15" fmla="*/ 366 h 821"/>
                <a:gd name="T16" fmla="*/ 0 w 1586"/>
                <a:gd name="T17" fmla="*/ 184 h 821"/>
                <a:gd name="T18" fmla="*/ 65 w 1586"/>
                <a:gd name="T19" fmla="*/ 39 h 821"/>
                <a:gd name="T20" fmla="*/ 194 w 1586"/>
                <a:gd name="T21" fmla="*/ 0 h 821"/>
                <a:gd name="T22" fmla="*/ 19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00 h 747"/>
                <a:gd name="T2" fmla="*/ 1308 w 1049"/>
                <a:gd name="T3" fmla="*/ 919 h 747"/>
                <a:gd name="T4" fmla="*/ 1332 w 1049"/>
                <a:gd name="T5" fmla="*/ 657 h 747"/>
                <a:gd name="T6" fmla="*/ 1488 w 1049"/>
                <a:gd name="T7" fmla="*/ 519 h 747"/>
                <a:gd name="T8" fmla="*/ 111 w 1049"/>
                <a:gd name="T9" fmla="*/ 0 h 747"/>
                <a:gd name="T10" fmla="*/ 0 w 1049"/>
                <a:gd name="T11" fmla="*/ 156 h 747"/>
                <a:gd name="T12" fmla="*/ 0 w 1049"/>
                <a:gd name="T13" fmla="*/ 400 h 747"/>
                <a:gd name="T14" fmla="*/ 0 w 1049"/>
                <a:gd name="T15" fmla="*/ 40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55 w 150"/>
                  <a:gd name="T1" fmla="*/ 0 h 173"/>
                  <a:gd name="T2" fmla="*/ 57 w 150"/>
                  <a:gd name="T3" fmla="*/ 82 h 173"/>
                  <a:gd name="T4" fmla="*/ 0 w 150"/>
                  <a:gd name="T5" fmla="*/ 214 h 173"/>
                  <a:gd name="T6" fmla="*/ 113 w 150"/>
                  <a:gd name="T7" fmla="*/ 198 h 173"/>
                  <a:gd name="T8" fmla="*/ 146 w 150"/>
                  <a:gd name="T9" fmla="*/ 104 h 173"/>
                  <a:gd name="T10" fmla="*/ 212 w 150"/>
                  <a:gd name="T11" fmla="*/ 33 h 173"/>
                  <a:gd name="T12" fmla="*/ 155 w 150"/>
                  <a:gd name="T13" fmla="*/ 0 h 173"/>
                  <a:gd name="T14" fmla="*/ 15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21 w 1684"/>
                  <a:gd name="T1" fmla="*/ 0 h 880"/>
                  <a:gd name="T2" fmla="*/ 89 w 1684"/>
                  <a:gd name="T3" fmla="*/ 64 h 880"/>
                  <a:gd name="T4" fmla="*/ 0 w 1684"/>
                  <a:gd name="T5" fmla="*/ 256 h 880"/>
                  <a:gd name="T6" fmla="*/ 95 w 1684"/>
                  <a:gd name="T7" fmla="*/ 440 h 880"/>
                  <a:gd name="T8" fmla="*/ 1675 w 1684"/>
                  <a:gd name="T9" fmla="*/ 1065 h 880"/>
                  <a:gd name="T10" fmla="*/ 2015 w 1684"/>
                  <a:gd name="T11" fmla="*/ 1026 h 880"/>
                  <a:gd name="T12" fmla="*/ 2290 w 1684"/>
                  <a:gd name="T13" fmla="*/ 1081 h 880"/>
                  <a:gd name="T14" fmla="*/ 2386 w 1684"/>
                  <a:gd name="T15" fmla="*/ 993 h 880"/>
                  <a:gd name="T16" fmla="*/ 2128 w 1684"/>
                  <a:gd name="T17" fmla="*/ 816 h 880"/>
                  <a:gd name="T18" fmla="*/ 2023 w 1684"/>
                  <a:gd name="T19" fmla="*/ 629 h 880"/>
                  <a:gd name="T20" fmla="*/ 1940 w 1684"/>
                  <a:gd name="T21" fmla="*/ 647 h 880"/>
                  <a:gd name="T22" fmla="*/ 2039 w 1684"/>
                  <a:gd name="T23" fmla="*/ 816 h 880"/>
                  <a:gd name="T24" fmla="*/ 2236 w 1684"/>
                  <a:gd name="T25" fmla="*/ 995 h 880"/>
                  <a:gd name="T26" fmla="*/ 2002 w 1684"/>
                  <a:gd name="T27" fmla="*/ 967 h 880"/>
                  <a:gd name="T28" fmla="*/ 1727 w 1684"/>
                  <a:gd name="T29" fmla="*/ 1000 h 880"/>
                  <a:gd name="T30" fmla="*/ 1778 w 1684"/>
                  <a:gd name="T31" fmla="*/ 798 h 880"/>
                  <a:gd name="T32" fmla="*/ 1896 w 1684"/>
                  <a:gd name="T33" fmla="*/ 661 h 880"/>
                  <a:gd name="T34" fmla="*/ 1758 w 1684"/>
                  <a:gd name="T35" fmla="*/ 678 h 880"/>
                  <a:gd name="T36" fmla="*/ 1651 w 1684"/>
                  <a:gd name="T37" fmla="*/ 808 h 880"/>
                  <a:gd name="T38" fmla="*/ 1614 w 1684"/>
                  <a:gd name="T39" fmla="*/ 972 h 880"/>
                  <a:gd name="T40" fmla="*/ 152 w 1684"/>
                  <a:gd name="T41" fmla="*/ 381 h 880"/>
                  <a:gd name="T42" fmla="*/ 113 w 1684"/>
                  <a:gd name="T43" fmla="*/ 264 h 880"/>
                  <a:gd name="T44" fmla="*/ 146 w 1684"/>
                  <a:gd name="T45" fmla="*/ 117 h 880"/>
                  <a:gd name="T46" fmla="*/ 307 w 1684"/>
                  <a:gd name="T47" fmla="*/ 0 h 880"/>
                  <a:gd name="T48" fmla="*/ 221 w 1684"/>
                  <a:gd name="T49" fmla="*/ 0 h 880"/>
                  <a:gd name="T50" fmla="*/ 22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42 w 1190"/>
                  <a:gd name="T1" fmla="*/ 0 h 500"/>
                  <a:gd name="T2" fmla="*/ 1686 w 1190"/>
                  <a:gd name="T3" fmla="*/ 602 h 500"/>
                  <a:gd name="T4" fmla="*/ 1524 w 1190"/>
                  <a:gd name="T5" fmla="*/ 614 h 500"/>
                  <a:gd name="T6" fmla="*/ 0 w 1190"/>
                  <a:gd name="T7" fmla="*/ 33 h 500"/>
                  <a:gd name="T8" fmla="*/ 142 w 1190"/>
                  <a:gd name="T9" fmla="*/ 0 h 500"/>
                  <a:gd name="T10" fmla="*/ 14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65 w 160"/>
                  <a:gd name="T1" fmla="*/ 0 h 335"/>
                  <a:gd name="T2" fmla="*/ 27 w 160"/>
                  <a:gd name="T3" fmla="*/ 130 h 335"/>
                  <a:gd name="T4" fmla="*/ 0 w 160"/>
                  <a:gd name="T5" fmla="*/ 281 h 335"/>
                  <a:gd name="T6" fmla="*/ 47 w 160"/>
                  <a:gd name="T7" fmla="*/ 384 h 335"/>
                  <a:gd name="T8" fmla="*/ 133 w 160"/>
                  <a:gd name="T9" fmla="*/ 410 h 335"/>
                  <a:gd name="T10" fmla="*/ 108 w 160"/>
                  <a:gd name="T11" fmla="*/ 188 h 335"/>
                  <a:gd name="T12" fmla="*/ 227 w 160"/>
                  <a:gd name="T13" fmla="*/ 21 h 335"/>
                  <a:gd name="T14" fmla="*/ 165 w 160"/>
                  <a:gd name="T15" fmla="*/ 0 h 335"/>
                  <a:gd name="T16" fmla="*/ 165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0 w 489"/>
                  <a:gd name="T1" fmla="*/ 42 h 296"/>
                  <a:gd name="T2" fmla="*/ 226 w 489"/>
                  <a:gd name="T3" fmla="*/ 81 h 296"/>
                  <a:gd name="T4" fmla="*/ 458 w 489"/>
                  <a:gd name="T5" fmla="*/ 168 h 296"/>
                  <a:gd name="T6" fmla="*/ 622 w 489"/>
                  <a:gd name="T7" fmla="*/ 299 h 296"/>
                  <a:gd name="T8" fmla="*/ 461 w 489"/>
                  <a:gd name="T9" fmla="*/ 283 h 296"/>
                  <a:gd name="T10" fmla="*/ 196 w 489"/>
                  <a:gd name="T11" fmla="*/ 180 h 296"/>
                  <a:gd name="T12" fmla="*/ 71 w 489"/>
                  <a:gd name="T13" fmla="*/ 98 h 296"/>
                  <a:gd name="T14" fmla="*/ 151 w 489"/>
                  <a:gd name="T15" fmla="*/ 200 h 296"/>
                  <a:gd name="T16" fmla="*/ 384 w 489"/>
                  <a:gd name="T17" fmla="*/ 332 h 296"/>
                  <a:gd name="T18" fmla="*/ 658 w 489"/>
                  <a:gd name="T19" fmla="*/ 364 h 296"/>
                  <a:gd name="T20" fmla="*/ 691 w 489"/>
                  <a:gd name="T21" fmla="*/ 275 h 296"/>
                  <a:gd name="T22" fmla="*/ 557 w 489"/>
                  <a:gd name="T23" fmla="*/ 148 h 296"/>
                  <a:gd name="T24" fmla="*/ 240 w 489"/>
                  <a:gd name="T25" fmla="*/ 21 h 296"/>
                  <a:gd name="T26" fmla="*/ 0 w 489"/>
                  <a:gd name="T27" fmla="*/ 0 h 296"/>
                  <a:gd name="T28" fmla="*/ 20 w 489"/>
                  <a:gd name="T29" fmla="*/ 42 h 296"/>
                  <a:gd name="T30" fmla="*/ 20 w 489"/>
                  <a:gd name="T31" fmla="*/ 4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629 w 794"/>
                <a:gd name="T1" fmla="*/ 280 h 414"/>
                <a:gd name="T2" fmla="*/ 562 w 794"/>
                <a:gd name="T3" fmla="*/ 225 h 414"/>
                <a:gd name="T4" fmla="*/ 440 w 794"/>
                <a:gd name="T5" fmla="*/ 149 h 414"/>
                <a:gd name="T6" fmla="*/ 56 w 794"/>
                <a:gd name="T7" fmla="*/ 0 h 414"/>
                <a:gd name="T8" fmla="*/ 18 w 794"/>
                <a:gd name="T9" fmla="*/ 14 h 414"/>
                <a:gd name="T10" fmla="*/ 0 w 794"/>
                <a:gd name="T11" fmla="*/ 59 h 414"/>
                <a:gd name="T12" fmla="*/ 22 w 794"/>
                <a:gd name="T13" fmla="*/ 110 h 414"/>
                <a:gd name="T14" fmla="*/ 452 w 794"/>
                <a:gd name="T15" fmla="*/ 289 h 414"/>
                <a:gd name="T16" fmla="*/ 546 w 794"/>
                <a:gd name="T17" fmla="*/ 278 h 414"/>
                <a:gd name="T18" fmla="*/ 622 w 794"/>
                <a:gd name="T19" fmla="*/ 293 h 414"/>
                <a:gd name="T20" fmla="*/ 629 w 794"/>
                <a:gd name="T21" fmla="*/ 280 h 414"/>
                <a:gd name="T22" fmla="*/ 629 w 794"/>
                <a:gd name="T23" fmla="*/ 2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54 w 1586"/>
                <a:gd name="T1" fmla="*/ 0 h 821"/>
                <a:gd name="T2" fmla="*/ 526 w 1586"/>
                <a:gd name="T3" fmla="*/ 183 h 821"/>
                <a:gd name="T4" fmla="*/ 565 w 1586"/>
                <a:gd name="T5" fmla="*/ 225 h 821"/>
                <a:gd name="T6" fmla="*/ 627 w 1586"/>
                <a:gd name="T7" fmla="*/ 280 h 821"/>
                <a:gd name="T8" fmla="*/ 619 w 1586"/>
                <a:gd name="T9" fmla="*/ 290 h 821"/>
                <a:gd name="T10" fmla="*/ 534 w 1586"/>
                <a:gd name="T11" fmla="*/ 278 h 821"/>
                <a:gd name="T12" fmla="*/ 453 w 1586"/>
                <a:gd name="T13" fmla="*/ 286 h 821"/>
                <a:gd name="T14" fmla="*/ 17 w 1586"/>
                <a:gd name="T15" fmla="*/ 105 h 821"/>
                <a:gd name="T16" fmla="*/ 0 w 1586"/>
                <a:gd name="T17" fmla="*/ 53 h 821"/>
                <a:gd name="T18" fmla="*/ 18 w 1586"/>
                <a:gd name="T19" fmla="*/ 11 h 821"/>
                <a:gd name="T20" fmla="*/ 54 w 1586"/>
                <a:gd name="T21" fmla="*/ 0 h 821"/>
                <a:gd name="T22" fmla="*/ 5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15 h 747"/>
                <a:gd name="T2" fmla="*/ 366 w 1049"/>
                <a:gd name="T3" fmla="*/ 265 h 747"/>
                <a:gd name="T4" fmla="*/ 372 w 1049"/>
                <a:gd name="T5" fmla="*/ 189 h 747"/>
                <a:gd name="T6" fmla="*/ 416 w 1049"/>
                <a:gd name="T7" fmla="*/ 150 h 747"/>
                <a:gd name="T8" fmla="*/ 31 w 1049"/>
                <a:gd name="T9" fmla="*/ 0 h 747"/>
                <a:gd name="T10" fmla="*/ 0 w 1049"/>
                <a:gd name="T11" fmla="*/ 45 h 747"/>
                <a:gd name="T12" fmla="*/ 0 w 1049"/>
                <a:gd name="T13" fmla="*/ 115 h 747"/>
                <a:gd name="T14" fmla="*/ 0 w 1049"/>
                <a:gd name="T15" fmla="*/ 1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43 w 150"/>
                  <a:gd name="T1" fmla="*/ 0 h 173"/>
                  <a:gd name="T2" fmla="*/ 16 w 150"/>
                  <a:gd name="T3" fmla="*/ 23 h 173"/>
                  <a:gd name="T4" fmla="*/ 0 w 150"/>
                  <a:gd name="T5" fmla="*/ 61 h 173"/>
                  <a:gd name="T6" fmla="*/ 31 w 150"/>
                  <a:gd name="T7" fmla="*/ 56 h 173"/>
                  <a:gd name="T8" fmla="*/ 41 w 150"/>
                  <a:gd name="T9" fmla="*/ 30 h 173"/>
                  <a:gd name="T10" fmla="*/ 59 w 150"/>
                  <a:gd name="T11" fmla="*/ 10 h 173"/>
                  <a:gd name="T12" fmla="*/ 43 w 150"/>
                  <a:gd name="T13" fmla="*/ 0 h 173"/>
                  <a:gd name="T14" fmla="*/ 4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62 w 1684"/>
                  <a:gd name="T1" fmla="*/ 0 h 880"/>
                  <a:gd name="T2" fmla="*/ 25 w 1684"/>
                  <a:gd name="T3" fmla="*/ 18 h 880"/>
                  <a:gd name="T4" fmla="*/ 0 w 1684"/>
                  <a:gd name="T5" fmla="*/ 74 h 880"/>
                  <a:gd name="T6" fmla="*/ 27 w 1684"/>
                  <a:gd name="T7" fmla="*/ 127 h 880"/>
                  <a:gd name="T8" fmla="*/ 468 w 1684"/>
                  <a:gd name="T9" fmla="*/ 306 h 880"/>
                  <a:gd name="T10" fmla="*/ 563 w 1684"/>
                  <a:gd name="T11" fmla="*/ 295 h 880"/>
                  <a:gd name="T12" fmla="*/ 640 w 1684"/>
                  <a:gd name="T13" fmla="*/ 311 h 880"/>
                  <a:gd name="T14" fmla="*/ 667 w 1684"/>
                  <a:gd name="T15" fmla="*/ 286 h 880"/>
                  <a:gd name="T16" fmla="*/ 595 w 1684"/>
                  <a:gd name="T17" fmla="*/ 235 h 880"/>
                  <a:gd name="T18" fmla="*/ 566 w 1684"/>
                  <a:gd name="T19" fmla="*/ 181 h 880"/>
                  <a:gd name="T20" fmla="*/ 542 w 1684"/>
                  <a:gd name="T21" fmla="*/ 186 h 880"/>
                  <a:gd name="T22" fmla="*/ 570 w 1684"/>
                  <a:gd name="T23" fmla="*/ 235 h 880"/>
                  <a:gd name="T24" fmla="*/ 625 w 1684"/>
                  <a:gd name="T25" fmla="*/ 286 h 880"/>
                  <a:gd name="T26" fmla="*/ 560 w 1684"/>
                  <a:gd name="T27" fmla="*/ 278 h 880"/>
                  <a:gd name="T28" fmla="*/ 483 w 1684"/>
                  <a:gd name="T29" fmla="*/ 288 h 880"/>
                  <a:gd name="T30" fmla="*/ 497 w 1684"/>
                  <a:gd name="T31" fmla="*/ 230 h 880"/>
                  <a:gd name="T32" fmla="*/ 530 w 1684"/>
                  <a:gd name="T33" fmla="*/ 190 h 880"/>
                  <a:gd name="T34" fmla="*/ 492 w 1684"/>
                  <a:gd name="T35" fmla="*/ 195 h 880"/>
                  <a:gd name="T36" fmla="*/ 461 w 1684"/>
                  <a:gd name="T37" fmla="*/ 233 h 880"/>
                  <a:gd name="T38" fmla="*/ 451 w 1684"/>
                  <a:gd name="T39" fmla="*/ 280 h 880"/>
                  <a:gd name="T40" fmla="*/ 42 w 1684"/>
                  <a:gd name="T41" fmla="*/ 110 h 880"/>
                  <a:gd name="T42" fmla="*/ 32 w 1684"/>
                  <a:gd name="T43" fmla="*/ 76 h 880"/>
                  <a:gd name="T44" fmla="*/ 41 w 1684"/>
                  <a:gd name="T45" fmla="*/ 34 h 880"/>
                  <a:gd name="T46" fmla="*/ 86 w 1684"/>
                  <a:gd name="T47" fmla="*/ 0 h 880"/>
                  <a:gd name="T48" fmla="*/ 62 w 1684"/>
                  <a:gd name="T49" fmla="*/ 0 h 880"/>
                  <a:gd name="T50" fmla="*/ 6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40 w 1190"/>
                  <a:gd name="T1" fmla="*/ 0 h 500"/>
                  <a:gd name="T2" fmla="*/ 472 w 1190"/>
                  <a:gd name="T3" fmla="*/ 172 h 500"/>
                  <a:gd name="T4" fmla="*/ 427 w 1190"/>
                  <a:gd name="T5" fmla="*/ 176 h 500"/>
                  <a:gd name="T6" fmla="*/ 0 w 1190"/>
                  <a:gd name="T7" fmla="*/ 10 h 500"/>
                  <a:gd name="T8" fmla="*/ 40 w 1190"/>
                  <a:gd name="T9" fmla="*/ 0 h 500"/>
                  <a:gd name="T10" fmla="*/ 4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46 w 160"/>
                  <a:gd name="T1" fmla="*/ 0 h 335"/>
                  <a:gd name="T2" fmla="*/ 7 w 160"/>
                  <a:gd name="T3" fmla="*/ 37 h 335"/>
                  <a:gd name="T4" fmla="*/ 0 w 160"/>
                  <a:gd name="T5" fmla="*/ 81 h 335"/>
                  <a:gd name="T6" fmla="*/ 13 w 160"/>
                  <a:gd name="T7" fmla="*/ 111 h 335"/>
                  <a:gd name="T8" fmla="*/ 37 w 160"/>
                  <a:gd name="T9" fmla="*/ 118 h 335"/>
                  <a:gd name="T10" fmla="*/ 30 w 160"/>
                  <a:gd name="T11" fmla="*/ 54 h 335"/>
                  <a:gd name="T12" fmla="*/ 63 w 160"/>
                  <a:gd name="T13" fmla="*/ 6 h 335"/>
                  <a:gd name="T14" fmla="*/ 46 w 160"/>
                  <a:gd name="T15" fmla="*/ 0 h 335"/>
                  <a:gd name="T16" fmla="*/ 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6 w 489"/>
                  <a:gd name="T1" fmla="*/ 12 h 296"/>
                  <a:gd name="T2" fmla="*/ 63 w 489"/>
                  <a:gd name="T3" fmla="*/ 23 h 296"/>
                  <a:gd name="T4" fmla="*/ 128 w 489"/>
                  <a:gd name="T5" fmla="*/ 48 h 296"/>
                  <a:gd name="T6" fmla="*/ 174 w 489"/>
                  <a:gd name="T7" fmla="*/ 85 h 296"/>
                  <a:gd name="T8" fmla="*/ 129 w 489"/>
                  <a:gd name="T9" fmla="*/ 81 h 296"/>
                  <a:gd name="T10" fmla="*/ 55 w 489"/>
                  <a:gd name="T11" fmla="*/ 51 h 296"/>
                  <a:gd name="T12" fmla="*/ 20 w 489"/>
                  <a:gd name="T13" fmla="*/ 28 h 296"/>
                  <a:gd name="T14" fmla="*/ 42 w 489"/>
                  <a:gd name="T15" fmla="*/ 57 h 296"/>
                  <a:gd name="T16" fmla="*/ 107 w 489"/>
                  <a:gd name="T17" fmla="*/ 95 h 296"/>
                  <a:gd name="T18" fmla="*/ 184 w 489"/>
                  <a:gd name="T19" fmla="*/ 104 h 296"/>
                  <a:gd name="T20" fmla="*/ 193 w 489"/>
                  <a:gd name="T21" fmla="*/ 79 h 296"/>
                  <a:gd name="T22" fmla="*/ 156 w 489"/>
                  <a:gd name="T23" fmla="*/ 42 h 296"/>
                  <a:gd name="T24" fmla="*/ 67 w 489"/>
                  <a:gd name="T25" fmla="*/ 6 h 296"/>
                  <a:gd name="T26" fmla="*/ 0 w 489"/>
                  <a:gd name="T27" fmla="*/ 0 h 296"/>
                  <a:gd name="T28" fmla="*/ 6 w 489"/>
                  <a:gd name="T29" fmla="*/ 12 h 296"/>
                  <a:gd name="T30" fmla="*/ 6 w 489"/>
                  <a:gd name="T31" fmla="*/ 1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1295400 w 4288"/>
              <a:gd name="T3" fmla="*/ 406400 h 459"/>
              <a:gd name="T4" fmla="*/ 2476500 w 4288"/>
              <a:gd name="T5" fmla="*/ 228600 h 459"/>
              <a:gd name="T6" fmla="*/ 2946400 w 4288"/>
              <a:gd name="T7" fmla="*/ 596900 h 459"/>
              <a:gd name="T8" fmla="*/ 3721100 w 4288"/>
              <a:gd name="T9" fmla="*/ 241300 h 459"/>
              <a:gd name="T10" fmla="*/ 5613400 w 4288"/>
              <a:gd name="T11" fmla="*/ 723900 h 459"/>
              <a:gd name="T12" fmla="*/ 6807200 w 4288"/>
              <a:gd name="T13" fmla="*/ 215900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50800 h 240"/>
              <a:gd name="T2" fmla="*/ 444500 w 560"/>
              <a:gd name="T3" fmla="*/ 228600 h 240"/>
              <a:gd name="T4" fmla="*/ 711200 w 560"/>
              <a:gd name="T5" fmla="*/ 25400 h 240"/>
              <a:gd name="T6" fmla="*/ 889000 w 560"/>
              <a:gd name="T7" fmla="*/ 3810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BA44AE-11A9-413E-9962-A77C9E63EE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1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FA0776-F530-4802-AEC5-87412A93724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84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46396-FCDC-47D5-99E3-4F8A92B9E3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9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4D8CDB-4998-4BB3-8C47-293AE0C474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4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71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4CB6F0-EA56-4A56-B5F8-88587BA16C8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15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0FCC47-94A9-4171-A544-17130A5FAA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24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2A687-F8AC-47A0-AE40-0C8C33CCF5E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91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50D076-5B78-4FA0-80B4-2842F273E71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12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C9FFD0-EC4F-4586-BE59-C0FAAA9AF3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4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4EAC28-4E33-44A8-93DC-44EACB73FD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31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FFF4FE-8318-44BA-83C1-4648F83D08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01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ên đề và 4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sz="quarter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quarter" idx="1"/>
          </p:nvPr>
        </p:nvSpPr>
        <p:spPr>
          <a:xfrm>
            <a:off x="914400" y="1828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quarter" idx="2"/>
          </p:nvPr>
        </p:nvSpPr>
        <p:spPr>
          <a:xfrm>
            <a:off x="6146800" y="1828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ội dung 4"/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46800" y="3733800"/>
            <a:ext cx="5029200" cy="17526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73205-2204-407A-B2EE-32F5F8F73C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1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2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4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9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24E3-4A8A-415A-9EC3-E933262940F8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ABF78-9A33-469D-97B6-AF233E452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18427436">
            <a:off x="10564284" y="-362479"/>
            <a:ext cx="1162050" cy="2779183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26D200-179F-4CA0-A4B0-7FB1ED6CB63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18427436">
            <a:off x="10681230" y="-324907"/>
            <a:ext cx="1165225" cy="2796116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18427436">
            <a:off x="10612439" y="-69849"/>
            <a:ext cx="1025525" cy="2095500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05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18427436">
            <a:off x="10564284" y="-362479"/>
            <a:ext cx="1162050" cy="2779183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26D200-179F-4CA0-A4B0-7FB1ED6CB63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18427436">
            <a:off x="10681230" y="-324907"/>
            <a:ext cx="1165225" cy="2796116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18427436">
            <a:off x="10612439" y="-69849"/>
            <a:ext cx="1025525" cy="2095500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56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18427436">
            <a:off x="10564284" y="-362479"/>
            <a:ext cx="1162050" cy="2779183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26D200-179F-4CA0-A4B0-7FB1ED6CB63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18427436">
            <a:off x="10681230" y="-324907"/>
            <a:ext cx="1165225" cy="2796116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18427436">
            <a:off x="10612439" y="-69849"/>
            <a:ext cx="1025525" cy="2095500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71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1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9718" y="504315"/>
            <a:ext cx="4060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TUỔI HOA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5448" y="21521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1673" y="4491487"/>
            <a:ext cx="4146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5673" y="2275496"/>
            <a:ext cx="96520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LĨNH VỰC PHÁT TRIỂN NHẬN THỨC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ĐỀ TÀI: TÌM HIỂU VỀ NGÀY THÀNH LẬP QUÂN ĐỘI NHÂN DÂN VIỆT  NAM 22/12</a:t>
            </a:r>
            <a:endParaRPr kumimoji="0" lang="en-US" sz="2800" b="1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94" y="1107651"/>
            <a:ext cx="1003970" cy="100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p 22-12 (online-video-cutter.com) (2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73091"/>
          </a:xfrm>
        </p:spPr>
      </p:pic>
    </p:spTree>
    <p:extLst>
      <p:ext uri="{BB962C8B-B14F-4D97-AF65-F5344CB8AC3E}">
        <p14:creationId xmlns:p14="http://schemas.microsoft.com/office/powerpoint/2010/main" val="32929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p 22-12 (online-video-cutter.com) (4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78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p 22-12 (online-video-cutter.com) (5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50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68707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TỌA ĐÀM NGÀY 22/12</a:t>
            </a:r>
          </a:p>
        </p:txBody>
      </p:sp>
      <p:pic>
        <p:nvPicPr>
          <p:cNvPr id="12291" name="Picture 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066800"/>
            <a:ext cx="7696200" cy="5181600"/>
          </a:xfrm>
        </p:spPr>
      </p:pic>
    </p:spTree>
    <p:extLst>
      <p:ext uri="{BB962C8B-B14F-4D97-AF65-F5344CB8AC3E}">
        <p14:creationId xmlns:p14="http://schemas.microsoft.com/office/powerpoint/2010/main" val="15409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CHÚ BỘ ĐỘI BIỂU DIỄN VĂN NGHỆ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1" y="1295400"/>
            <a:ext cx="6708775" cy="5105400"/>
          </a:xfrm>
        </p:spPr>
      </p:pic>
    </p:spTree>
    <p:extLst>
      <p:ext uri="{BB962C8B-B14F-4D97-AF65-F5344CB8AC3E}">
        <p14:creationId xmlns:p14="http://schemas.microsoft.com/office/powerpoint/2010/main" val="21406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924800" cy="990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BẠN NHỎ TẶNG HOA CÁC CHÚ BỘ ĐỘI NHÂN NGÀY 22/12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524000"/>
            <a:ext cx="6921500" cy="5029200"/>
          </a:xfrm>
        </p:spPr>
      </p:pic>
    </p:spTree>
    <p:extLst>
      <p:ext uri="{BB962C8B-B14F-4D97-AF65-F5344CB8AC3E}">
        <p14:creationId xmlns:p14="http://schemas.microsoft.com/office/powerpoint/2010/main" val="35068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61</Words>
  <Application>Microsoft Office PowerPoint</Application>
  <PresentationFormat>Widescreen</PresentationFormat>
  <Paragraphs>8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Times New Roman</vt:lpstr>
      <vt:lpstr>Office Theme</vt:lpstr>
      <vt:lpstr>1_Crayons</vt:lpstr>
      <vt:lpstr>2_Crayons</vt:lpstr>
      <vt:lpstr>3_Crayons</vt:lpstr>
      <vt:lpstr>PowerPoint Presentation</vt:lpstr>
      <vt:lpstr>PowerPoint Presentation</vt:lpstr>
      <vt:lpstr>PowerPoint Presentation</vt:lpstr>
      <vt:lpstr>PowerPoint Presentation</vt:lpstr>
      <vt:lpstr>TỌA ĐÀM NGÀY 22/12</vt:lpstr>
      <vt:lpstr>CHÚ BỘ ĐỘI BIỂU DIỄN VĂN NGHỆ</vt:lpstr>
      <vt:lpstr>BẠN NHỎ TẶNG HOA CÁC CHÚ BỘ ĐỘI NHÂN NGÀY 22/12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2021-12-24T14:35:45Z</dcterms:created>
  <dcterms:modified xsi:type="dcterms:W3CDTF">2021-12-24T14:58:39Z</dcterms:modified>
</cp:coreProperties>
</file>