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9" r:id="rId3"/>
    <p:sldId id="260" r:id="rId4"/>
    <p:sldId id="261" r:id="rId5"/>
    <p:sldId id="262" r:id="rId6"/>
    <p:sldId id="264" r:id="rId7"/>
    <p:sldId id="265" r:id="rId8"/>
    <p:sldId id="267" r:id="rId9"/>
    <p:sldId id="268" r:id="rId10"/>
    <p:sldId id="269" r:id="rId11"/>
    <p:sldId id="270" r:id="rId12"/>
  </p:sldIdLst>
  <p:sldSz cx="12192000" cy="6858000"/>
  <p:notesSz cx="6858000" cy="9144000"/>
  <p:custDataLst>
    <p:tags r:id="rId1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76CEDE-D9AE-4A41-B2BB-A88BDF01CC70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2955C1-065F-4158-8C34-34D032494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0885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 smtClean="0"/>
              <a:t>Bấm để chỉnh sửa kiểu phụ đề của Bản cái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18A85-6989-411C-8129-6F3CF868B38E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718D8-CFF3-49F7-AABF-CE38E3056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0319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18A85-6989-411C-8129-6F3CF868B38E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718D8-CFF3-49F7-AABF-CE38E3056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529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18A85-6989-411C-8129-6F3CF868B38E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718D8-CFF3-49F7-AABF-CE38E3056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5637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18A85-6989-411C-8129-6F3CF868B38E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718D8-CFF3-49F7-AABF-CE38E3056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799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18A85-6989-411C-8129-6F3CF868B38E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718D8-CFF3-49F7-AABF-CE38E3056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2452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18A85-6989-411C-8129-6F3CF868B38E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718D8-CFF3-49F7-AABF-CE38E3056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9236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18A85-6989-411C-8129-6F3CF868B38E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718D8-CFF3-49F7-AABF-CE38E3056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71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7" name="Chỗ dành sẵn cho Ngày tháng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18A85-6989-411C-8129-6F3CF868B38E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718D8-CFF3-49F7-AABF-CE38E3056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6291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18A85-6989-411C-8129-6F3CF868B38E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718D8-CFF3-49F7-AABF-CE38E3056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040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18A85-6989-411C-8129-6F3CF868B38E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718D8-CFF3-49F7-AABF-CE38E3056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2220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18A85-6989-411C-8129-6F3CF868B38E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718D8-CFF3-49F7-AABF-CE38E3056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2788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18A85-6989-411C-8129-6F3CF868B38E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718D8-CFF3-49F7-AABF-CE38E3056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437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118A85-6989-411C-8129-6F3CF868B38E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3718D8-CFF3-49F7-AABF-CE38E3056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938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00" y="0"/>
            <a:ext cx="12212899" cy="6858000"/>
          </a:xfrm>
          <a:prstGeom prst="rect">
            <a:avLst/>
          </a:prstGeom>
        </p:spPr>
      </p:pic>
      <p:sp>
        <p:nvSpPr>
          <p:cNvPr id="6" name="TextBox 2"/>
          <p:cNvSpPr txBox="1"/>
          <p:nvPr/>
        </p:nvSpPr>
        <p:spPr>
          <a:xfrm>
            <a:off x="2173298" y="266700"/>
            <a:ext cx="7766037" cy="10156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ỦY BAN NHÂN DÂN</a:t>
            </a:r>
            <a:r>
              <a:rPr lang="vi-VN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 </a:t>
            </a:r>
            <a:r>
              <a:rPr lang="vi-VN" sz="3200" b="1" dirty="0">
                <a:solidFill>
                  <a:srgbClr val="00B050"/>
                </a:solidFill>
                <a:latin typeface="+mj-lt"/>
                <a:cs typeface="Arial" charset="0"/>
                <a:sym typeface="Arial" charset="0"/>
              </a:rPr>
              <a:t>QUẬN LONG BIÊN</a:t>
            </a:r>
          </a:p>
          <a:p>
            <a:pPr algn="ctr">
              <a:defRPr/>
            </a:pPr>
            <a:r>
              <a:rPr lang="vi-VN" sz="2800" b="1" dirty="0">
                <a:solidFill>
                  <a:srgbClr val="00B050"/>
                </a:solidFill>
                <a:latin typeface="+mj-lt"/>
                <a:cs typeface="Arial" charset="0"/>
                <a:sym typeface="Arial" charset="0"/>
              </a:rPr>
              <a:t>TRƯỜNG MN TUỔI HOA</a:t>
            </a:r>
          </a:p>
        </p:txBody>
      </p:sp>
      <p:pic>
        <p:nvPicPr>
          <p:cNvPr id="7" name="Picture 3" descr="C:\Users\trananh\Desktop\logo_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432" y="1282700"/>
            <a:ext cx="1171356" cy="1173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5"/>
          <p:cNvSpPr txBox="1"/>
          <p:nvPr/>
        </p:nvSpPr>
        <p:spPr>
          <a:xfrm>
            <a:off x="2745823" y="2455817"/>
            <a:ext cx="6446573" cy="255454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vi-VN" sz="3200" b="1" dirty="0">
                <a:solidFill>
                  <a:srgbClr val="FF0000"/>
                </a:solidFill>
                <a:latin typeface="+mj-lt"/>
                <a:cs typeface="Arial" charset="0"/>
                <a:sym typeface="Arial" charset="0"/>
              </a:rPr>
              <a:t>Lĩnh vực: Phát </a:t>
            </a:r>
            <a:r>
              <a:rPr lang="vi-VN" sz="3200" b="1" dirty="0" err="1">
                <a:solidFill>
                  <a:srgbClr val="FF0000"/>
                </a:solidFill>
                <a:latin typeface="+mj-lt"/>
                <a:cs typeface="Arial" charset="0"/>
                <a:sym typeface="Arial" charset="0"/>
              </a:rPr>
              <a:t>triển</a:t>
            </a:r>
            <a:r>
              <a:rPr lang="vi-VN" sz="3200" b="1" dirty="0">
                <a:solidFill>
                  <a:srgbClr val="FF0000"/>
                </a:solidFill>
                <a:latin typeface="+mj-lt"/>
                <a:cs typeface="Arial" charset="0"/>
                <a:sym typeface="Arial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vận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động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charset="0"/>
            </a:endParaRPr>
          </a:p>
          <a:p>
            <a:pPr algn="ctr">
              <a:defRPr/>
            </a:pPr>
            <a:r>
              <a:rPr lang="vi-VN" sz="3200" b="1" dirty="0">
                <a:solidFill>
                  <a:srgbClr val="FF0000"/>
                </a:solidFill>
                <a:latin typeface="+mj-lt"/>
                <a:cs typeface="Arial" charset="0"/>
                <a:sym typeface="Arial" charset="0"/>
              </a:rPr>
              <a:t>Đề tài: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Tròi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chơi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: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Gia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đình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ngón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tay</a:t>
            </a:r>
            <a:endParaRPr lang="en-US" sz="3200" b="1" dirty="0" smtClean="0">
              <a:solidFill>
                <a:srgbClr val="FF0000"/>
              </a:solidFill>
              <a:latin typeface="+mj-lt"/>
              <a:cs typeface="Arial" charset="0"/>
              <a:sym typeface="Arial" charset="0"/>
            </a:endParaRPr>
          </a:p>
          <a:p>
            <a:pPr algn="ctr">
              <a:defRPr/>
            </a:pPr>
            <a:endParaRPr lang="vi-VN" sz="3200" b="1" dirty="0">
              <a:solidFill>
                <a:srgbClr val="FF0000"/>
              </a:solidFill>
              <a:latin typeface="+mj-lt"/>
              <a:cs typeface="Arial" charset="0"/>
              <a:sym typeface="Arial" charset="0"/>
            </a:endParaRPr>
          </a:p>
          <a:p>
            <a:pPr algn="ctr">
              <a:defRPr/>
            </a:pPr>
            <a:r>
              <a:rPr lang="vi-VN" sz="3200" b="1" dirty="0">
                <a:solidFill>
                  <a:srgbClr val="002060"/>
                </a:solidFill>
                <a:latin typeface="+mj-lt"/>
                <a:cs typeface="Arial" charset="0"/>
                <a:sym typeface="Arial" charset="0"/>
              </a:rPr>
              <a:t>Lứa tuổi: 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24 – 36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tháng</a:t>
            </a:r>
            <a:endParaRPr lang="vi-VN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charset="0"/>
            </a:endParaRPr>
          </a:p>
          <a:p>
            <a:pPr algn="ctr">
              <a:defRPr/>
            </a:pPr>
            <a:r>
              <a:rPr lang="vi-VN" sz="3200" b="1" dirty="0">
                <a:solidFill>
                  <a:srgbClr val="002060"/>
                </a:solidFill>
                <a:latin typeface="+mj-lt"/>
                <a:cs typeface="Arial" charset="0"/>
                <a:sym typeface="Arial" charset="0"/>
              </a:rPr>
              <a:t>Giáo viên: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Nguyễn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Thị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 Thu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Duyệt</a:t>
            </a:r>
            <a:endParaRPr lang="vi-VN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732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Hộp Văn bản 2"/>
          <p:cNvSpPr txBox="1"/>
          <p:nvPr/>
        </p:nvSpPr>
        <p:spPr>
          <a:xfrm>
            <a:off x="4127862" y="1933303"/>
            <a:ext cx="31790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4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endParaRPr lang="en-US" sz="4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ộp Văn bản 3"/>
          <p:cNvSpPr txBox="1"/>
          <p:nvPr/>
        </p:nvSpPr>
        <p:spPr>
          <a:xfrm>
            <a:off x="1156987" y="3001238"/>
            <a:ext cx="98780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Ở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ngoãn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vâng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4"/>
          <p:cNvSpPr txBox="1"/>
          <p:nvPr/>
        </p:nvSpPr>
        <p:spPr>
          <a:xfrm>
            <a:off x="822960" y="4284617"/>
            <a:ext cx="110081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476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1"/>
            <a:ext cx="12192000" cy="7026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864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1" y="18332"/>
            <a:ext cx="12191999" cy="6839668"/>
          </a:xfrm>
          <a:prstGeom prst="rect">
            <a:avLst/>
          </a:prstGeom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5060951" y="195263"/>
            <a:ext cx="3914775" cy="715962"/>
          </a:xfrm>
        </p:spPr>
        <p:txBody>
          <a:bodyPr/>
          <a:lstStyle/>
          <a:p>
            <a:pPr algn="ctr">
              <a:defRPr/>
            </a:pPr>
            <a:r>
              <a:rPr lang="en-US" sz="3200" b="1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Mục</a:t>
            </a:r>
            <a:r>
              <a:rPr lang="en-US" sz="32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đích</a:t>
            </a:r>
            <a:r>
              <a:rPr lang="en-US" sz="32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en-US" sz="3200" b="1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yêu</a:t>
            </a:r>
            <a:r>
              <a:rPr lang="en-US" sz="32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cầu</a:t>
            </a:r>
            <a:endParaRPr lang="en-US" sz="3200" b="1" i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" name="Group 7"/>
          <p:cNvGrpSpPr>
            <a:grpSpLocks/>
          </p:cNvGrpSpPr>
          <p:nvPr/>
        </p:nvGrpSpPr>
        <p:grpSpPr bwMode="auto">
          <a:xfrm>
            <a:off x="3913052" y="1432938"/>
            <a:ext cx="6970323" cy="935324"/>
            <a:chOff x="624" y="1153"/>
            <a:chExt cx="3786" cy="719"/>
          </a:xfrm>
        </p:grpSpPr>
        <p:sp>
          <p:nvSpPr>
            <p:cNvPr id="7" name="Rectangle 8"/>
            <p:cNvSpPr>
              <a:spLocks noChangeArrowheads="1"/>
            </p:cNvSpPr>
            <p:nvPr/>
          </p:nvSpPr>
          <p:spPr bwMode="gray">
            <a:xfrm rot="3419336">
              <a:off x="624" y="1200"/>
              <a:ext cx="672" cy="672"/>
            </a:xfrm>
            <a:prstGeom prst="rect">
              <a:avLst/>
            </a:prstGeom>
            <a:gradFill rotWithShape="1">
              <a:gsLst>
                <a:gs pos="0">
                  <a:srgbClr val="1A72D2"/>
                </a:gs>
                <a:gs pos="100000">
                  <a:srgbClr val="1A72D2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1A72D2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 kern="0">
                <a:solidFill>
                  <a:srgbClr val="000000"/>
                </a:solidFill>
              </a:endParaRPr>
            </a:p>
          </p:txBody>
        </p:sp>
        <p:grpSp>
          <p:nvGrpSpPr>
            <p:cNvPr id="8" name="Group 9"/>
            <p:cNvGrpSpPr>
              <a:grpSpLocks/>
            </p:cNvGrpSpPr>
            <p:nvPr/>
          </p:nvGrpSpPr>
          <p:grpSpPr bwMode="auto">
            <a:xfrm>
              <a:off x="1296" y="1296"/>
              <a:ext cx="624" cy="96"/>
              <a:chOff x="2003" y="3439"/>
              <a:chExt cx="468" cy="244"/>
            </a:xfrm>
          </p:grpSpPr>
          <p:sp>
            <p:nvSpPr>
              <p:cNvPr id="22" name="Oval 10"/>
              <p:cNvSpPr>
                <a:spLocks noChangeArrowheads="1"/>
              </p:cNvSpPr>
              <p:nvPr/>
            </p:nvSpPr>
            <p:spPr bwMode="gray">
              <a:xfrm>
                <a:off x="2003" y="3439"/>
                <a:ext cx="79" cy="242"/>
              </a:xfrm>
              <a:prstGeom prst="ellipse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3" name="Rectangle 11"/>
              <p:cNvSpPr>
                <a:spLocks noChangeArrowheads="1"/>
              </p:cNvSpPr>
              <p:nvPr/>
            </p:nvSpPr>
            <p:spPr bwMode="gray">
              <a:xfrm>
                <a:off x="2049" y="3442"/>
                <a:ext cx="388" cy="242"/>
              </a:xfrm>
              <a:prstGeom prst="rect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4" name="Oval 12"/>
              <p:cNvSpPr>
                <a:spLocks noChangeArrowheads="1"/>
              </p:cNvSpPr>
              <p:nvPr/>
            </p:nvSpPr>
            <p:spPr bwMode="gray">
              <a:xfrm>
                <a:off x="2400" y="3442"/>
                <a:ext cx="71" cy="236"/>
              </a:xfrm>
              <a:prstGeom prst="ellipse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12700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" name="Oval 13"/>
              <p:cNvSpPr>
                <a:spLocks noChangeArrowheads="1"/>
              </p:cNvSpPr>
              <p:nvPr/>
            </p:nvSpPr>
            <p:spPr bwMode="gray">
              <a:xfrm>
                <a:off x="2438" y="3520"/>
                <a:ext cx="20" cy="68"/>
              </a:xfrm>
              <a:prstGeom prst="ellipse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9" name="Rectangle 14"/>
            <p:cNvSpPr>
              <a:spLocks noChangeArrowheads="1"/>
            </p:cNvSpPr>
            <p:nvPr/>
          </p:nvSpPr>
          <p:spPr bwMode="gray">
            <a:xfrm rot="3419336">
              <a:off x="1776" y="1153"/>
              <a:ext cx="672" cy="671"/>
            </a:xfrm>
            <a:prstGeom prst="rect">
              <a:avLst/>
            </a:prstGeom>
            <a:solidFill>
              <a:srgbClr val="E5730B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E5730B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 kern="0" dirty="0">
                <a:solidFill>
                  <a:srgbClr val="000000"/>
                </a:solidFill>
              </a:endParaRPr>
            </a:p>
          </p:txBody>
        </p:sp>
        <p:grpSp>
          <p:nvGrpSpPr>
            <p:cNvPr id="10" name="Group 15"/>
            <p:cNvGrpSpPr>
              <a:grpSpLocks/>
            </p:cNvGrpSpPr>
            <p:nvPr/>
          </p:nvGrpSpPr>
          <p:grpSpPr bwMode="auto">
            <a:xfrm>
              <a:off x="2448" y="1296"/>
              <a:ext cx="624" cy="96"/>
              <a:chOff x="2003" y="3439"/>
              <a:chExt cx="468" cy="244"/>
            </a:xfrm>
          </p:grpSpPr>
          <p:sp>
            <p:nvSpPr>
              <p:cNvPr id="18" name="Oval 16"/>
              <p:cNvSpPr>
                <a:spLocks noChangeArrowheads="1"/>
              </p:cNvSpPr>
              <p:nvPr/>
            </p:nvSpPr>
            <p:spPr bwMode="gray">
              <a:xfrm>
                <a:off x="2003" y="3439"/>
                <a:ext cx="79" cy="242"/>
              </a:xfrm>
              <a:prstGeom prst="ellipse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9" name="Rectangle 17"/>
              <p:cNvSpPr>
                <a:spLocks noChangeArrowheads="1"/>
              </p:cNvSpPr>
              <p:nvPr/>
            </p:nvSpPr>
            <p:spPr bwMode="gray">
              <a:xfrm>
                <a:off x="2048" y="3442"/>
                <a:ext cx="388" cy="242"/>
              </a:xfrm>
              <a:prstGeom prst="rect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0" name="Oval 18"/>
              <p:cNvSpPr>
                <a:spLocks noChangeArrowheads="1"/>
              </p:cNvSpPr>
              <p:nvPr/>
            </p:nvSpPr>
            <p:spPr bwMode="gray">
              <a:xfrm>
                <a:off x="2400" y="3442"/>
                <a:ext cx="71" cy="236"/>
              </a:xfrm>
              <a:prstGeom prst="ellipse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12700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1" name="Oval 19"/>
              <p:cNvSpPr>
                <a:spLocks noChangeArrowheads="1"/>
              </p:cNvSpPr>
              <p:nvPr/>
            </p:nvSpPr>
            <p:spPr bwMode="gray">
              <a:xfrm>
                <a:off x="2438" y="3520"/>
                <a:ext cx="20" cy="68"/>
              </a:xfrm>
              <a:prstGeom prst="ellipse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1" name="Rectangle 20"/>
            <p:cNvSpPr>
              <a:spLocks noChangeArrowheads="1"/>
            </p:cNvSpPr>
            <p:nvPr/>
          </p:nvSpPr>
          <p:spPr bwMode="gray">
            <a:xfrm rot="3419336">
              <a:off x="2880" y="1153"/>
              <a:ext cx="672" cy="671"/>
            </a:xfrm>
            <a:prstGeom prst="rect">
              <a:avLst/>
            </a:prstGeom>
            <a:gradFill rotWithShape="1">
              <a:gsLst>
                <a:gs pos="0">
                  <a:srgbClr val="1A72D2"/>
                </a:gs>
                <a:gs pos="100000">
                  <a:srgbClr val="1A72D2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1A72D2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 kern="0">
                <a:solidFill>
                  <a:srgbClr val="000000"/>
                </a:solidFill>
              </a:endParaRPr>
            </a:p>
          </p:txBody>
        </p:sp>
        <p:sp>
          <p:nvSpPr>
            <p:cNvPr id="17" name="Oval 25"/>
            <p:cNvSpPr>
              <a:spLocks noChangeArrowheads="1"/>
            </p:cNvSpPr>
            <p:nvPr/>
          </p:nvSpPr>
          <p:spPr bwMode="gray">
            <a:xfrm>
              <a:off x="4375" y="1341"/>
              <a:ext cx="35" cy="27"/>
            </a:xfrm>
            <a:prstGeom prst="ellipse">
              <a:avLst/>
            </a:prstGeom>
            <a:gradFill rotWithShape="0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rgbClr val="000000"/>
                </a:solidFill>
              </a:endParaRPr>
            </a:p>
          </p:txBody>
        </p:sp>
      </p:grpSp>
      <p:sp>
        <p:nvSpPr>
          <p:cNvPr id="26" name="AutoShape 6"/>
          <p:cNvSpPr>
            <a:spLocks noChangeArrowheads="1"/>
          </p:cNvSpPr>
          <p:nvPr/>
        </p:nvSpPr>
        <p:spPr bwMode="auto">
          <a:xfrm>
            <a:off x="4107762" y="2886851"/>
            <a:ext cx="1620837" cy="2738437"/>
          </a:xfrm>
          <a:prstGeom prst="roundRect">
            <a:avLst>
              <a:gd name="adj" fmla="val 13745"/>
            </a:avLst>
          </a:prstGeom>
          <a:noFill/>
          <a:ln w="3810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rgbClr val="000000"/>
              </a:solidFill>
            </a:endParaRPr>
          </a:p>
        </p:txBody>
      </p:sp>
      <p:sp>
        <p:nvSpPr>
          <p:cNvPr id="27" name="AutoShape 5"/>
          <p:cNvSpPr>
            <a:spLocks noChangeArrowheads="1"/>
          </p:cNvSpPr>
          <p:nvPr/>
        </p:nvSpPr>
        <p:spPr bwMode="auto">
          <a:xfrm>
            <a:off x="6072549" y="2892066"/>
            <a:ext cx="1563688" cy="2738437"/>
          </a:xfrm>
          <a:prstGeom prst="roundRect">
            <a:avLst>
              <a:gd name="adj" fmla="val 13745"/>
            </a:avLst>
          </a:prstGeom>
          <a:noFill/>
          <a:ln w="3810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rgbClr val="000000"/>
              </a:solidFill>
            </a:endParaRPr>
          </a:p>
        </p:txBody>
      </p:sp>
      <p:sp>
        <p:nvSpPr>
          <p:cNvPr id="28" name="AutoShape 4"/>
          <p:cNvSpPr>
            <a:spLocks noChangeArrowheads="1"/>
          </p:cNvSpPr>
          <p:nvPr/>
        </p:nvSpPr>
        <p:spPr bwMode="auto">
          <a:xfrm>
            <a:off x="7980187" y="2868614"/>
            <a:ext cx="1611313" cy="2738437"/>
          </a:xfrm>
          <a:prstGeom prst="roundRect">
            <a:avLst>
              <a:gd name="adj" fmla="val 13745"/>
            </a:avLst>
          </a:prstGeom>
          <a:noFill/>
          <a:ln w="3810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rgbClr val="000000"/>
              </a:solidFill>
            </a:endParaRPr>
          </a:p>
        </p:txBody>
      </p:sp>
      <p:sp>
        <p:nvSpPr>
          <p:cNvPr id="29" name="Rectangle 27"/>
          <p:cNvSpPr>
            <a:spLocks noChangeArrowheads="1"/>
          </p:cNvSpPr>
          <p:nvPr/>
        </p:nvSpPr>
        <p:spPr bwMode="gray">
          <a:xfrm>
            <a:off x="4408355" y="1680891"/>
            <a:ext cx="68546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kern="0" dirty="0" smtClean="0">
                <a:solidFill>
                  <a:srgbClr val="FFFFFF"/>
                </a:solidFill>
              </a:rPr>
              <a:t>1</a:t>
            </a:r>
            <a:endParaRPr lang="en-US" sz="2800" b="1" kern="0" dirty="0">
              <a:solidFill>
                <a:srgbClr val="FFFFFF"/>
              </a:solidFill>
            </a:endParaRPr>
          </a:p>
        </p:txBody>
      </p:sp>
      <p:sp>
        <p:nvSpPr>
          <p:cNvPr id="30" name="Rectangle 28"/>
          <p:cNvSpPr>
            <a:spLocks noChangeArrowheads="1"/>
          </p:cNvSpPr>
          <p:nvPr/>
        </p:nvSpPr>
        <p:spPr bwMode="gray">
          <a:xfrm>
            <a:off x="6517895" y="1607769"/>
            <a:ext cx="36740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kern="0" dirty="0" smtClean="0">
                <a:solidFill>
                  <a:srgbClr val="FFFFFF"/>
                </a:solidFill>
              </a:rPr>
              <a:t>2</a:t>
            </a:r>
            <a:endParaRPr lang="en-US" sz="2800" b="1" kern="0" dirty="0">
              <a:solidFill>
                <a:srgbClr val="FFFFFF"/>
              </a:solidFill>
            </a:endParaRPr>
          </a:p>
        </p:txBody>
      </p:sp>
      <p:sp>
        <p:nvSpPr>
          <p:cNvPr id="31" name="Rectangle 29"/>
          <p:cNvSpPr>
            <a:spLocks noChangeArrowheads="1"/>
          </p:cNvSpPr>
          <p:nvPr/>
        </p:nvSpPr>
        <p:spPr bwMode="gray">
          <a:xfrm>
            <a:off x="8509901" y="1546134"/>
            <a:ext cx="36740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kern="0" dirty="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32" name="Text Box 14"/>
          <p:cNvSpPr txBox="1">
            <a:spLocks noChangeArrowheads="1"/>
          </p:cNvSpPr>
          <p:nvPr/>
        </p:nvSpPr>
        <p:spPr bwMode="auto">
          <a:xfrm>
            <a:off x="4337949" y="3026053"/>
            <a:ext cx="1217613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tx2"/>
                    </a:gs>
                    <a:gs pos="100000">
                      <a:schemeClr val="tx2">
                        <a:gamma/>
                        <a:tint val="48627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buSzPct val="60000"/>
              <a:defRPr/>
            </a:pPr>
            <a:r>
              <a:rPr lang="en-US" sz="1400" b="1" i="1" kern="0" dirty="0" err="1" smtClean="0">
                <a:solidFill>
                  <a:srgbClr val="0000CC"/>
                </a:solidFill>
                <a:latin typeface="Verdana" pitchFamily="34" charset="0"/>
              </a:rPr>
              <a:t>Kiến</a:t>
            </a:r>
            <a:r>
              <a:rPr lang="en-US" sz="1400" b="1" i="1" kern="0" dirty="0" smtClean="0">
                <a:solidFill>
                  <a:srgbClr val="0000CC"/>
                </a:solidFill>
                <a:latin typeface="Verdana" pitchFamily="34" charset="0"/>
              </a:rPr>
              <a:t> </a:t>
            </a:r>
            <a:r>
              <a:rPr lang="en-US" sz="1400" b="1" i="1" kern="0" dirty="0" err="1" smtClean="0">
                <a:solidFill>
                  <a:srgbClr val="0000CC"/>
                </a:solidFill>
                <a:latin typeface="Verdana" pitchFamily="34" charset="0"/>
              </a:rPr>
              <a:t>thức</a:t>
            </a:r>
            <a:endParaRPr lang="en-US" sz="1400" b="1" i="1" kern="0" dirty="0">
              <a:solidFill>
                <a:srgbClr val="0000CC"/>
              </a:solidFill>
              <a:latin typeface="Verdana" pitchFamily="34" charset="0"/>
            </a:endParaRPr>
          </a:p>
          <a:p>
            <a:pPr eaLnBrk="0" hangingPunct="0">
              <a:buSzPct val="60000"/>
              <a:defRPr/>
            </a:pPr>
            <a:endParaRPr lang="en-US" sz="1400" b="1" i="1" kern="0" dirty="0" smtClean="0">
              <a:solidFill>
                <a:srgbClr val="001D3A"/>
              </a:solidFill>
              <a:latin typeface="Verdana" pitchFamily="34" charset="0"/>
            </a:endParaRPr>
          </a:p>
          <a:p>
            <a:pPr eaLnBrk="0" hangingPunct="0">
              <a:buSzPct val="60000"/>
              <a:defRPr/>
            </a:pPr>
            <a:r>
              <a:rPr lang="en-US" sz="1400" b="1" i="1" kern="0" dirty="0" smtClean="0">
                <a:solidFill>
                  <a:srgbClr val="001D3A"/>
                </a:solidFill>
                <a:latin typeface="Verdana" pitchFamily="34" charset="0"/>
              </a:rPr>
              <a:t>- </a:t>
            </a:r>
            <a:r>
              <a:rPr lang="en-US" sz="1400" b="1" i="1" kern="0" dirty="0" err="1" smtClean="0">
                <a:solidFill>
                  <a:srgbClr val="001D3A"/>
                </a:solidFill>
                <a:latin typeface="Verdana" pitchFamily="34" charset="0"/>
              </a:rPr>
              <a:t>Trẻ</a:t>
            </a:r>
            <a:r>
              <a:rPr lang="en-US" sz="1400" b="1" i="1" kern="0" dirty="0" smtClean="0">
                <a:solidFill>
                  <a:srgbClr val="001D3A"/>
                </a:solidFill>
                <a:latin typeface="Verdana" pitchFamily="34" charset="0"/>
              </a:rPr>
              <a:t> </a:t>
            </a:r>
            <a:r>
              <a:rPr lang="en-US" sz="1400" b="1" i="1" kern="0" dirty="0" err="1" smtClean="0">
                <a:solidFill>
                  <a:srgbClr val="001D3A"/>
                </a:solidFill>
                <a:latin typeface="Verdana" pitchFamily="34" charset="0"/>
              </a:rPr>
              <a:t>biết</a:t>
            </a:r>
            <a:r>
              <a:rPr lang="en-US" sz="1400" b="1" i="1" kern="0" dirty="0" smtClean="0">
                <a:solidFill>
                  <a:srgbClr val="001D3A"/>
                </a:solidFill>
                <a:latin typeface="Verdana" pitchFamily="34" charset="0"/>
              </a:rPr>
              <a:t> </a:t>
            </a:r>
            <a:r>
              <a:rPr lang="en-US" sz="1400" b="1" i="1" kern="0" dirty="0" err="1" smtClean="0">
                <a:solidFill>
                  <a:srgbClr val="001D3A"/>
                </a:solidFill>
                <a:latin typeface="Verdana" pitchFamily="34" charset="0"/>
              </a:rPr>
              <a:t>cách</a:t>
            </a:r>
            <a:r>
              <a:rPr lang="en-US" sz="1400" b="1" i="1" kern="0" dirty="0" smtClean="0">
                <a:solidFill>
                  <a:srgbClr val="001D3A"/>
                </a:solidFill>
                <a:latin typeface="Verdana" pitchFamily="34" charset="0"/>
              </a:rPr>
              <a:t> </a:t>
            </a:r>
            <a:r>
              <a:rPr lang="en-US" sz="1400" b="1" i="1" kern="0" dirty="0" err="1" smtClean="0">
                <a:solidFill>
                  <a:srgbClr val="001D3A"/>
                </a:solidFill>
                <a:latin typeface="Verdana" pitchFamily="34" charset="0"/>
              </a:rPr>
              <a:t>chơi</a:t>
            </a:r>
            <a:r>
              <a:rPr lang="en-US" sz="1400" b="1" i="1" kern="0" dirty="0" smtClean="0">
                <a:solidFill>
                  <a:srgbClr val="001D3A"/>
                </a:solidFill>
                <a:latin typeface="Verdana" pitchFamily="34" charset="0"/>
              </a:rPr>
              <a:t> </a:t>
            </a:r>
            <a:r>
              <a:rPr lang="en-US" sz="1400" b="1" i="1" kern="0" dirty="0" err="1" smtClean="0">
                <a:solidFill>
                  <a:srgbClr val="001D3A"/>
                </a:solidFill>
                <a:latin typeface="Verdana" pitchFamily="34" charset="0"/>
              </a:rPr>
              <a:t>trò</a:t>
            </a:r>
            <a:r>
              <a:rPr lang="en-US" sz="1400" b="1" i="1" kern="0" dirty="0" smtClean="0">
                <a:solidFill>
                  <a:srgbClr val="001D3A"/>
                </a:solidFill>
                <a:latin typeface="Verdana" pitchFamily="34" charset="0"/>
              </a:rPr>
              <a:t> </a:t>
            </a:r>
            <a:r>
              <a:rPr lang="en-US" sz="1400" b="1" i="1" kern="0" dirty="0" err="1" smtClean="0">
                <a:solidFill>
                  <a:srgbClr val="001D3A"/>
                </a:solidFill>
                <a:latin typeface="Verdana" pitchFamily="34" charset="0"/>
              </a:rPr>
              <a:t>chơi</a:t>
            </a:r>
            <a:r>
              <a:rPr lang="en-US" sz="1400" b="1" i="1" kern="0" dirty="0" smtClean="0">
                <a:solidFill>
                  <a:srgbClr val="001D3A"/>
                </a:solidFill>
                <a:latin typeface="Verdana" pitchFamily="34" charset="0"/>
              </a:rPr>
              <a:t>.</a:t>
            </a:r>
            <a:endParaRPr lang="en-US" sz="1400" b="1" i="1" kern="0" dirty="0">
              <a:solidFill>
                <a:srgbClr val="001D3A"/>
              </a:solidFill>
              <a:latin typeface="Verdana" pitchFamily="34" charset="0"/>
            </a:endParaRPr>
          </a:p>
          <a:p>
            <a:pPr eaLnBrk="0" hangingPunct="0">
              <a:buSzPct val="60000"/>
              <a:defRPr/>
            </a:pPr>
            <a:r>
              <a:rPr lang="en-US" sz="1400" b="1" i="1" kern="0" dirty="0" smtClean="0">
                <a:solidFill>
                  <a:srgbClr val="001D3A"/>
                </a:solidFill>
                <a:latin typeface="Verdana" pitchFamily="34" charset="0"/>
              </a:rPr>
              <a:t>- </a:t>
            </a:r>
            <a:r>
              <a:rPr lang="en-US" sz="1400" b="1" i="1" kern="0" dirty="0" err="1" smtClean="0">
                <a:solidFill>
                  <a:srgbClr val="001D3A"/>
                </a:solidFill>
                <a:latin typeface="Verdana" pitchFamily="34" charset="0"/>
              </a:rPr>
              <a:t>Trẻ</a:t>
            </a:r>
            <a:r>
              <a:rPr lang="en-US" sz="1400" b="1" i="1" kern="0" dirty="0" smtClean="0">
                <a:solidFill>
                  <a:srgbClr val="001D3A"/>
                </a:solidFill>
                <a:latin typeface="Verdana" pitchFamily="34" charset="0"/>
              </a:rPr>
              <a:t> </a:t>
            </a:r>
            <a:r>
              <a:rPr lang="en-US" sz="1400" b="1" i="1" kern="0" dirty="0" err="1" smtClean="0">
                <a:solidFill>
                  <a:srgbClr val="001D3A"/>
                </a:solidFill>
                <a:latin typeface="Verdana" pitchFamily="34" charset="0"/>
              </a:rPr>
              <a:t>thuộc</a:t>
            </a:r>
            <a:r>
              <a:rPr lang="en-US" sz="1400" b="1" i="1" kern="0" dirty="0" smtClean="0">
                <a:solidFill>
                  <a:srgbClr val="001D3A"/>
                </a:solidFill>
                <a:latin typeface="Verdana" pitchFamily="34" charset="0"/>
              </a:rPr>
              <a:t> </a:t>
            </a:r>
            <a:r>
              <a:rPr lang="en-US" sz="1400" b="1" i="1" kern="0" dirty="0" err="1" smtClean="0">
                <a:solidFill>
                  <a:srgbClr val="001D3A"/>
                </a:solidFill>
                <a:latin typeface="Verdana" pitchFamily="34" charset="0"/>
              </a:rPr>
              <a:t>bài</a:t>
            </a:r>
            <a:r>
              <a:rPr lang="en-US" sz="1400" b="1" i="1" kern="0" dirty="0" smtClean="0">
                <a:solidFill>
                  <a:srgbClr val="001D3A"/>
                </a:solidFill>
                <a:latin typeface="Verdana" pitchFamily="34" charset="0"/>
              </a:rPr>
              <a:t> </a:t>
            </a:r>
            <a:r>
              <a:rPr lang="en-US" sz="1400" b="1" i="1" kern="0" dirty="0" err="1" smtClean="0">
                <a:solidFill>
                  <a:srgbClr val="001D3A"/>
                </a:solidFill>
                <a:latin typeface="Verdana" pitchFamily="34" charset="0"/>
              </a:rPr>
              <a:t>thơ</a:t>
            </a:r>
            <a:r>
              <a:rPr lang="en-US" sz="1400" b="1" i="1" kern="0" dirty="0" smtClean="0">
                <a:solidFill>
                  <a:srgbClr val="001D3A"/>
                </a:solidFill>
                <a:latin typeface="Verdana" pitchFamily="34" charset="0"/>
              </a:rPr>
              <a:t> </a:t>
            </a:r>
            <a:r>
              <a:rPr lang="en-US" sz="1400" b="1" i="1" kern="0" dirty="0" err="1" smtClean="0">
                <a:solidFill>
                  <a:srgbClr val="001D3A"/>
                </a:solidFill>
                <a:latin typeface="Verdana" pitchFamily="34" charset="0"/>
              </a:rPr>
              <a:t>của</a:t>
            </a:r>
            <a:r>
              <a:rPr lang="en-US" sz="1400" b="1" i="1" kern="0" dirty="0" smtClean="0">
                <a:solidFill>
                  <a:srgbClr val="001D3A"/>
                </a:solidFill>
                <a:latin typeface="Verdana" pitchFamily="34" charset="0"/>
              </a:rPr>
              <a:t> </a:t>
            </a:r>
            <a:r>
              <a:rPr lang="en-US" sz="1400" b="1" i="1" kern="0" dirty="0" err="1" smtClean="0">
                <a:solidFill>
                  <a:srgbClr val="001D3A"/>
                </a:solidFill>
                <a:latin typeface="Verdana" pitchFamily="34" charset="0"/>
              </a:rPr>
              <a:t>trò</a:t>
            </a:r>
            <a:r>
              <a:rPr lang="en-US" sz="1400" b="1" i="1" kern="0" dirty="0" smtClean="0">
                <a:solidFill>
                  <a:srgbClr val="001D3A"/>
                </a:solidFill>
                <a:latin typeface="Verdana" pitchFamily="34" charset="0"/>
              </a:rPr>
              <a:t> </a:t>
            </a:r>
            <a:r>
              <a:rPr lang="en-US" sz="1400" b="1" i="1" kern="0" dirty="0" err="1" smtClean="0">
                <a:solidFill>
                  <a:srgbClr val="001D3A"/>
                </a:solidFill>
                <a:latin typeface="Verdana" pitchFamily="34" charset="0"/>
              </a:rPr>
              <a:t>chơi</a:t>
            </a:r>
            <a:r>
              <a:rPr lang="en-US" sz="1400" b="1" i="1" kern="0" dirty="0" smtClean="0">
                <a:solidFill>
                  <a:srgbClr val="001D3A"/>
                </a:solidFill>
                <a:latin typeface="Verdana" pitchFamily="34" charset="0"/>
              </a:rPr>
              <a:t>.</a:t>
            </a:r>
            <a:endParaRPr lang="en-US" sz="1400" b="1" i="1" kern="0" dirty="0">
              <a:solidFill>
                <a:srgbClr val="001D3A"/>
              </a:solidFill>
              <a:latin typeface="Verdana" pitchFamily="34" charset="0"/>
            </a:endParaRPr>
          </a:p>
          <a:p>
            <a:pPr algn="ctr" eaLnBrk="0" hangingPunct="0">
              <a:buSzPct val="60000"/>
              <a:defRPr/>
            </a:pPr>
            <a:endParaRPr lang="en-US" sz="1400" b="1" i="1" kern="0" dirty="0">
              <a:solidFill>
                <a:srgbClr val="001D3A"/>
              </a:solidFill>
              <a:latin typeface="Verdana" pitchFamily="34" charset="0"/>
            </a:endParaRPr>
          </a:p>
          <a:p>
            <a:pPr algn="ctr" eaLnBrk="0" hangingPunct="0">
              <a:buSzPct val="60000"/>
              <a:defRPr/>
            </a:pPr>
            <a:endParaRPr lang="en-US" sz="1400" b="1" i="1" kern="0" dirty="0">
              <a:solidFill>
                <a:srgbClr val="001D3A"/>
              </a:solidFill>
              <a:latin typeface="Verdana" pitchFamily="34" charset="0"/>
            </a:endParaRPr>
          </a:p>
        </p:txBody>
      </p:sp>
      <p:sp>
        <p:nvSpPr>
          <p:cNvPr id="33" name="Text Box 14"/>
          <p:cNvSpPr txBox="1">
            <a:spLocks noChangeArrowheads="1"/>
          </p:cNvSpPr>
          <p:nvPr/>
        </p:nvSpPr>
        <p:spPr bwMode="auto">
          <a:xfrm>
            <a:off x="6216241" y="3002078"/>
            <a:ext cx="1217613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tx2"/>
                    </a:gs>
                    <a:gs pos="100000">
                      <a:schemeClr val="tx2">
                        <a:gamma/>
                        <a:tint val="48627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buSzPct val="60000"/>
              <a:defRPr/>
            </a:pPr>
            <a:r>
              <a:rPr lang="en-US" sz="1400" b="1" i="1" kern="0" dirty="0" err="1" smtClean="0">
                <a:solidFill>
                  <a:srgbClr val="0000CC"/>
                </a:solidFill>
                <a:latin typeface="Verdana" pitchFamily="34" charset="0"/>
              </a:rPr>
              <a:t>Kỹ</a:t>
            </a:r>
            <a:r>
              <a:rPr lang="en-US" sz="1400" b="1" i="1" kern="0" dirty="0" smtClean="0">
                <a:solidFill>
                  <a:srgbClr val="0000CC"/>
                </a:solidFill>
                <a:latin typeface="Verdana" pitchFamily="34" charset="0"/>
              </a:rPr>
              <a:t> </a:t>
            </a:r>
            <a:r>
              <a:rPr lang="en-US" sz="1400" b="1" i="1" kern="0" dirty="0" err="1" smtClean="0">
                <a:solidFill>
                  <a:srgbClr val="0000CC"/>
                </a:solidFill>
                <a:latin typeface="Verdana" pitchFamily="34" charset="0"/>
              </a:rPr>
              <a:t>năng</a:t>
            </a:r>
            <a:endParaRPr lang="en-US" sz="1400" b="1" i="1" kern="0" dirty="0">
              <a:solidFill>
                <a:srgbClr val="0000CC"/>
              </a:solidFill>
              <a:latin typeface="Verdana" pitchFamily="34" charset="0"/>
            </a:endParaRPr>
          </a:p>
          <a:p>
            <a:pPr algn="ctr" eaLnBrk="0" hangingPunct="0">
              <a:buSzPct val="60000"/>
              <a:defRPr/>
            </a:pPr>
            <a:endParaRPr lang="en-US" sz="1400" b="1" i="1" kern="0" dirty="0" smtClean="0">
              <a:solidFill>
                <a:srgbClr val="001D3A"/>
              </a:solidFill>
              <a:latin typeface="Verdana" pitchFamily="34" charset="0"/>
            </a:endParaRPr>
          </a:p>
          <a:p>
            <a:pPr eaLnBrk="0" hangingPunct="0">
              <a:buSzPct val="60000"/>
              <a:defRPr/>
            </a:pPr>
            <a:r>
              <a:rPr lang="en-US" sz="1400" b="1" i="1" kern="0" dirty="0" smtClean="0">
                <a:solidFill>
                  <a:srgbClr val="001D3A"/>
                </a:solidFill>
                <a:latin typeface="Verdana" pitchFamily="34" charset="0"/>
              </a:rPr>
              <a:t>- </a:t>
            </a:r>
            <a:r>
              <a:rPr lang="en-US" sz="1400" b="1" i="1" kern="0" dirty="0" err="1" smtClean="0">
                <a:solidFill>
                  <a:srgbClr val="001D3A"/>
                </a:solidFill>
                <a:latin typeface="Verdana" pitchFamily="34" charset="0"/>
              </a:rPr>
              <a:t>Phát</a:t>
            </a:r>
            <a:r>
              <a:rPr lang="en-US" sz="1400" b="1" i="1" kern="0" dirty="0" smtClean="0">
                <a:solidFill>
                  <a:srgbClr val="001D3A"/>
                </a:solidFill>
                <a:latin typeface="Verdana" pitchFamily="34" charset="0"/>
              </a:rPr>
              <a:t> </a:t>
            </a:r>
            <a:r>
              <a:rPr lang="en-US" sz="1400" b="1" i="1" kern="0" dirty="0" err="1" smtClean="0">
                <a:solidFill>
                  <a:srgbClr val="001D3A"/>
                </a:solidFill>
                <a:latin typeface="Verdana" pitchFamily="34" charset="0"/>
              </a:rPr>
              <a:t>triển</a:t>
            </a:r>
            <a:r>
              <a:rPr lang="en-US" sz="1400" b="1" i="1" kern="0" dirty="0" smtClean="0">
                <a:solidFill>
                  <a:srgbClr val="001D3A"/>
                </a:solidFill>
                <a:latin typeface="Verdana" pitchFamily="34" charset="0"/>
              </a:rPr>
              <a:t> </a:t>
            </a:r>
            <a:r>
              <a:rPr lang="en-US" sz="1400" b="1" i="1" kern="0" dirty="0" err="1" smtClean="0">
                <a:solidFill>
                  <a:srgbClr val="001D3A"/>
                </a:solidFill>
                <a:latin typeface="Verdana" pitchFamily="34" charset="0"/>
              </a:rPr>
              <a:t>cơ</a:t>
            </a:r>
            <a:r>
              <a:rPr lang="en-US" sz="1400" b="1" i="1" kern="0" dirty="0" smtClean="0">
                <a:solidFill>
                  <a:srgbClr val="001D3A"/>
                </a:solidFill>
                <a:latin typeface="Verdana" pitchFamily="34" charset="0"/>
              </a:rPr>
              <a:t> </a:t>
            </a:r>
            <a:r>
              <a:rPr lang="en-US" sz="1400" b="1" i="1" kern="0" dirty="0" err="1" smtClean="0">
                <a:solidFill>
                  <a:srgbClr val="001D3A"/>
                </a:solidFill>
                <a:latin typeface="Verdana" pitchFamily="34" charset="0"/>
              </a:rPr>
              <a:t>nhỏ</a:t>
            </a:r>
            <a:r>
              <a:rPr lang="en-US" sz="1400" b="1" i="1" kern="0" dirty="0" smtClean="0">
                <a:solidFill>
                  <a:srgbClr val="001D3A"/>
                </a:solidFill>
                <a:latin typeface="Verdana" pitchFamily="34" charset="0"/>
              </a:rPr>
              <a:t> </a:t>
            </a:r>
            <a:r>
              <a:rPr lang="en-US" sz="1400" b="1" i="1" kern="0" dirty="0" err="1" smtClean="0">
                <a:solidFill>
                  <a:srgbClr val="001D3A"/>
                </a:solidFill>
                <a:latin typeface="Verdana" pitchFamily="34" charset="0"/>
              </a:rPr>
              <a:t>của</a:t>
            </a:r>
            <a:r>
              <a:rPr lang="en-US" sz="1400" b="1" i="1" kern="0" dirty="0" smtClean="0">
                <a:solidFill>
                  <a:srgbClr val="001D3A"/>
                </a:solidFill>
                <a:latin typeface="Verdana" pitchFamily="34" charset="0"/>
              </a:rPr>
              <a:t> </a:t>
            </a:r>
            <a:r>
              <a:rPr lang="en-US" sz="1400" b="1" i="1" kern="0" dirty="0" err="1" smtClean="0">
                <a:solidFill>
                  <a:srgbClr val="001D3A"/>
                </a:solidFill>
                <a:latin typeface="Verdana" pitchFamily="34" charset="0"/>
              </a:rPr>
              <a:t>các</a:t>
            </a:r>
            <a:r>
              <a:rPr lang="en-US" sz="1400" b="1" i="1" kern="0" dirty="0" smtClean="0">
                <a:solidFill>
                  <a:srgbClr val="001D3A"/>
                </a:solidFill>
                <a:latin typeface="Verdana" pitchFamily="34" charset="0"/>
              </a:rPr>
              <a:t> </a:t>
            </a:r>
            <a:r>
              <a:rPr lang="en-US" sz="1400" b="1" i="1" kern="0" dirty="0" err="1" smtClean="0">
                <a:solidFill>
                  <a:srgbClr val="001D3A"/>
                </a:solidFill>
                <a:latin typeface="Verdana" pitchFamily="34" charset="0"/>
              </a:rPr>
              <a:t>ngón</a:t>
            </a:r>
            <a:r>
              <a:rPr lang="en-US" sz="1400" b="1" i="1" kern="0" dirty="0" smtClean="0">
                <a:solidFill>
                  <a:srgbClr val="001D3A"/>
                </a:solidFill>
                <a:latin typeface="Verdana" pitchFamily="34" charset="0"/>
              </a:rPr>
              <a:t> </a:t>
            </a:r>
            <a:r>
              <a:rPr lang="en-US" sz="1400" b="1" i="1" kern="0" dirty="0" err="1" smtClean="0">
                <a:solidFill>
                  <a:srgbClr val="001D3A"/>
                </a:solidFill>
                <a:latin typeface="Verdana" pitchFamily="34" charset="0"/>
              </a:rPr>
              <a:t>tay</a:t>
            </a:r>
            <a:r>
              <a:rPr lang="en-US" sz="1400" b="1" i="1" kern="0" dirty="0" smtClean="0">
                <a:solidFill>
                  <a:srgbClr val="001D3A"/>
                </a:solidFill>
                <a:latin typeface="Verdana" pitchFamily="34" charset="0"/>
              </a:rPr>
              <a:t>.</a:t>
            </a:r>
            <a:endParaRPr lang="en-US" sz="1400" b="1" i="1" kern="0" dirty="0">
              <a:solidFill>
                <a:srgbClr val="001D3A"/>
              </a:solidFill>
              <a:latin typeface="Verdana" pitchFamily="34" charset="0"/>
            </a:endParaRPr>
          </a:p>
          <a:p>
            <a:pPr eaLnBrk="0" hangingPunct="0">
              <a:buSzPct val="60000"/>
              <a:defRPr/>
            </a:pPr>
            <a:r>
              <a:rPr lang="en-US" sz="1400" b="1" i="1" kern="0" dirty="0" smtClean="0">
                <a:solidFill>
                  <a:srgbClr val="001D3A"/>
                </a:solidFill>
                <a:latin typeface="Verdana" pitchFamily="34" charset="0"/>
              </a:rPr>
              <a:t>- </a:t>
            </a:r>
            <a:r>
              <a:rPr lang="en-US" sz="1400" b="1" i="1" kern="0" dirty="0" err="1" smtClean="0">
                <a:solidFill>
                  <a:srgbClr val="001D3A"/>
                </a:solidFill>
                <a:latin typeface="Verdana" pitchFamily="34" charset="0"/>
              </a:rPr>
              <a:t>Phát</a:t>
            </a:r>
            <a:r>
              <a:rPr lang="en-US" sz="1400" b="1" i="1" kern="0" dirty="0" smtClean="0">
                <a:solidFill>
                  <a:srgbClr val="001D3A"/>
                </a:solidFill>
                <a:latin typeface="Verdana" pitchFamily="34" charset="0"/>
              </a:rPr>
              <a:t> </a:t>
            </a:r>
            <a:r>
              <a:rPr lang="en-US" sz="1400" b="1" i="1" kern="0" dirty="0" err="1" smtClean="0">
                <a:solidFill>
                  <a:srgbClr val="001D3A"/>
                </a:solidFill>
                <a:latin typeface="Verdana" pitchFamily="34" charset="0"/>
              </a:rPr>
              <a:t>triển</a:t>
            </a:r>
            <a:r>
              <a:rPr lang="en-US" sz="1400" b="1" i="1" kern="0" dirty="0" smtClean="0">
                <a:solidFill>
                  <a:srgbClr val="001D3A"/>
                </a:solidFill>
                <a:latin typeface="Verdana" pitchFamily="34" charset="0"/>
              </a:rPr>
              <a:t> </a:t>
            </a:r>
            <a:r>
              <a:rPr lang="en-US" sz="1400" b="1" i="1" kern="0" dirty="0" err="1" smtClean="0">
                <a:solidFill>
                  <a:srgbClr val="001D3A"/>
                </a:solidFill>
                <a:latin typeface="Verdana" pitchFamily="34" charset="0"/>
              </a:rPr>
              <a:t>ngôn</a:t>
            </a:r>
            <a:r>
              <a:rPr lang="en-US" sz="1400" b="1" i="1" kern="0" dirty="0" smtClean="0">
                <a:solidFill>
                  <a:srgbClr val="001D3A"/>
                </a:solidFill>
                <a:latin typeface="Verdana" pitchFamily="34" charset="0"/>
              </a:rPr>
              <a:t> </a:t>
            </a:r>
            <a:r>
              <a:rPr lang="en-US" sz="1400" b="1" i="1" kern="0" dirty="0" err="1" smtClean="0">
                <a:solidFill>
                  <a:srgbClr val="001D3A"/>
                </a:solidFill>
                <a:latin typeface="Verdana" pitchFamily="34" charset="0"/>
              </a:rPr>
              <a:t>ngữ</a:t>
            </a:r>
            <a:r>
              <a:rPr lang="en-US" sz="1400" b="1" i="1" kern="0" dirty="0" smtClean="0">
                <a:solidFill>
                  <a:srgbClr val="001D3A"/>
                </a:solidFill>
                <a:latin typeface="Verdana" pitchFamily="34" charset="0"/>
              </a:rPr>
              <a:t> </a:t>
            </a:r>
            <a:r>
              <a:rPr lang="en-US" sz="1400" b="1" i="1" kern="0" dirty="0" err="1" smtClean="0">
                <a:solidFill>
                  <a:srgbClr val="001D3A"/>
                </a:solidFill>
                <a:latin typeface="Verdana" pitchFamily="34" charset="0"/>
              </a:rPr>
              <a:t>cho</a:t>
            </a:r>
            <a:r>
              <a:rPr lang="en-US" sz="1400" b="1" i="1" kern="0" dirty="0" smtClean="0">
                <a:solidFill>
                  <a:srgbClr val="001D3A"/>
                </a:solidFill>
                <a:latin typeface="Verdana" pitchFamily="34" charset="0"/>
              </a:rPr>
              <a:t> </a:t>
            </a:r>
            <a:r>
              <a:rPr lang="en-US" sz="1400" b="1" i="1" kern="0" dirty="0" err="1" smtClean="0">
                <a:solidFill>
                  <a:srgbClr val="001D3A"/>
                </a:solidFill>
                <a:latin typeface="Verdana" pitchFamily="34" charset="0"/>
              </a:rPr>
              <a:t>trẻ</a:t>
            </a:r>
            <a:r>
              <a:rPr lang="en-US" sz="1400" b="1" i="1" kern="0" dirty="0" smtClean="0">
                <a:solidFill>
                  <a:srgbClr val="001D3A"/>
                </a:solidFill>
                <a:latin typeface="Verdana" pitchFamily="34" charset="0"/>
              </a:rPr>
              <a:t>.</a:t>
            </a:r>
            <a:endParaRPr lang="en-US" sz="1400" b="1" i="1" kern="0" dirty="0">
              <a:solidFill>
                <a:srgbClr val="001D3A"/>
              </a:solidFill>
              <a:latin typeface="Verdana" pitchFamily="34" charset="0"/>
            </a:endParaRPr>
          </a:p>
          <a:p>
            <a:pPr eaLnBrk="0" hangingPunct="0">
              <a:buSzPct val="60000"/>
              <a:defRPr/>
            </a:pPr>
            <a:endParaRPr lang="en-US" sz="1400" b="1" i="1" kern="0" dirty="0">
              <a:solidFill>
                <a:srgbClr val="001D3A"/>
              </a:solidFill>
              <a:latin typeface="Verdana" pitchFamily="34" charset="0"/>
            </a:endParaRPr>
          </a:p>
        </p:txBody>
      </p:sp>
      <p:sp>
        <p:nvSpPr>
          <p:cNvPr id="34" name="Text Box 14"/>
          <p:cNvSpPr txBox="1">
            <a:spLocks noChangeArrowheads="1"/>
          </p:cNvSpPr>
          <p:nvPr/>
        </p:nvSpPr>
        <p:spPr bwMode="auto">
          <a:xfrm>
            <a:off x="8168883" y="3026053"/>
            <a:ext cx="1217613" cy="289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tx2"/>
                    </a:gs>
                    <a:gs pos="100000">
                      <a:schemeClr val="tx2">
                        <a:gamma/>
                        <a:tint val="48627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buSzPct val="60000"/>
              <a:defRPr/>
            </a:pPr>
            <a:r>
              <a:rPr lang="en-US" sz="1400" b="1" i="1" kern="0" dirty="0" err="1" smtClean="0">
                <a:solidFill>
                  <a:srgbClr val="0000CC"/>
                </a:solidFill>
                <a:latin typeface="Verdana" pitchFamily="34" charset="0"/>
              </a:rPr>
              <a:t>Thái</a:t>
            </a:r>
            <a:r>
              <a:rPr lang="en-US" sz="1400" b="1" i="1" kern="0" dirty="0" smtClean="0">
                <a:solidFill>
                  <a:srgbClr val="0000CC"/>
                </a:solidFill>
                <a:latin typeface="Verdana" pitchFamily="34" charset="0"/>
              </a:rPr>
              <a:t> </a:t>
            </a:r>
            <a:r>
              <a:rPr lang="en-US" sz="1400" b="1" i="1" kern="0" dirty="0" err="1" smtClean="0">
                <a:solidFill>
                  <a:srgbClr val="0000CC"/>
                </a:solidFill>
                <a:latin typeface="Verdana" pitchFamily="34" charset="0"/>
              </a:rPr>
              <a:t>độ</a:t>
            </a:r>
            <a:endParaRPr lang="en-US" sz="1400" b="1" i="1" kern="0" dirty="0">
              <a:solidFill>
                <a:srgbClr val="0000CC"/>
              </a:solidFill>
              <a:latin typeface="Verdana" pitchFamily="34" charset="0"/>
            </a:endParaRPr>
          </a:p>
          <a:p>
            <a:pPr algn="ctr" eaLnBrk="0" hangingPunct="0">
              <a:buSzPct val="60000"/>
              <a:defRPr/>
            </a:pPr>
            <a:endParaRPr lang="en-US" sz="1400" b="1" i="1" kern="0" dirty="0">
              <a:solidFill>
                <a:srgbClr val="001D3A"/>
              </a:solidFill>
              <a:latin typeface="Verdana" pitchFamily="34" charset="0"/>
            </a:endParaRPr>
          </a:p>
          <a:p>
            <a:pPr eaLnBrk="0" hangingPunct="0">
              <a:buSzPct val="60000"/>
              <a:defRPr/>
            </a:pPr>
            <a:r>
              <a:rPr lang="en-US" sz="1400" b="1" i="1" kern="0" dirty="0" smtClean="0">
                <a:solidFill>
                  <a:srgbClr val="001D3A"/>
                </a:solidFill>
                <a:latin typeface="Verdana" pitchFamily="34" charset="0"/>
              </a:rPr>
              <a:t>- </a:t>
            </a:r>
            <a:r>
              <a:rPr lang="en-US" sz="1400" b="1" i="1" kern="0" dirty="0" err="1" smtClean="0">
                <a:solidFill>
                  <a:srgbClr val="001D3A"/>
                </a:solidFill>
                <a:latin typeface="Verdana" pitchFamily="34" charset="0"/>
              </a:rPr>
              <a:t>Trẻ</a:t>
            </a:r>
            <a:r>
              <a:rPr lang="en-US" sz="1400" b="1" i="1" kern="0" dirty="0" smtClean="0">
                <a:solidFill>
                  <a:srgbClr val="001D3A"/>
                </a:solidFill>
                <a:latin typeface="Verdana" pitchFamily="34" charset="0"/>
              </a:rPr>
              <a:t> </a:t>
            </a:r>
            <a:r>
              <a:rPr lang="en-US" sz="1400" b="1" i="1" kern="0" dirty="0" err="1" smtClean="0">
                <a:solidFill>
                  <a:srgbClr val="001D3A"/>
                </a:solidFill>
                <a:latin typeface="Verdana" pitchFamily="34" charset="0"/>
              </a:rPr>
              <a:t>ngoan</a:t>
            </a:r>
            <a:r>
              <a:rPr lang="en-US" sz="1400" b="1" i="1" kern="0" dirty="0" smtClean="0">
                <a:solidFill>
                  <a:srgbClr val="001D3A"/>
                </a:solidFill>
                <a:latin typeface="Verdana" pitchFamily="34" charset="0"/>
              </a:rPr>
              <a:t> </a:t>
            </a:r>
            <a:r>
              <a:rPr lang="en-US" sz="1400" b="1" i="1" kern="0" dirty="0" err="1" smtClean="0">
                <a:solidFill>
                  <a:srgbClr val="001D3A"/>
                </a:solidFill>
                <a:latin typeface="Verdana" pitchFamily="34" charset="0"/>
              </a:rPr>
              <a:t>ngoãn</a:t>
            </a:r>
            <a:r>
              <a:rPr lang="en-US" sz="1400" b="1" i="1" kern="0" dirty="0" smtClean="0">
                <a:solidFill>
                  <a:srgbClr val="001D3A"/>
                </a:solidFill>
                <a:latin typeface="Verdana" pitchFamily="34" charset="0"/>
              </a:rPr>
              <a:t>, </a:t>
            </a:r>
            <a:r>
              <a:rPr lang="en-US" sz="1400" b="1" i="1" kern="0" dirty="0" err="1" smtClean="0">
                <a:solidFill>
                  <a:srgbClr val="001D3A"/>
                </a:solidFill>
                <a:latin typeface="Verdana" pitchFamily="34" charset="0"/>
              </a:rPr>
              <a:t>vâng</a:t>
            </a:r>
            <a:r>
              <a:rPr lang="en-US" sz="1400" b="1" i="1" kern="0" dirty="0" smtClean="0">
                <a:solidFill>
                  <a:srgbClr val="001D3A"/>
                </a:solidFill>
                <a:latin typeface="Verdana" pitchFamily="34" charset="0"/>
              </a:rPr>
              <a:t> </a:t>
            </a:r>
            <a:r>
              <a:rPr lang="en-US" sz="1400" b="1" i="1" kern="0" dirty="0" err="1" smtClean="0">
                <a:solidFill>
                  <a:srgbClr val="001D3A"/>
                </a:solidFill>
                <a:latin typeface="Verdana" pitchFamily="34" charset="0"/>
              </a:rPr>
              <a:t>lời</a:t>
            </a:r>
            <a:r>
              <a:rPr lang="en-US" sz="1400" b="1" i="1" kern="0" dirty="0" smtClean="0">
                <a:solidFill>
                  <a:srgbClr val="001D3A"/>
                </a:solidFill>
                <a:latin typeface="Verdana" pitchFamily="34" charset="0"/>
              </a:rPr>
              <a:t> </a:t>
            </a:r>
            <a:r>
              <a:rPr lang="en-US" sz="1400" b="1" i="1" kern="0" dirty="0" err="1" smtClean="0">
                <a:solidFill>
                  <a:srgbClr val="001D3A"/>
                </a:solidFill>
                <a:latin typeface="Verdana" pitchFamily="34" charset="0"/>
              </a:rPr>
              <a:t>ông</a:t>
            </a:r>
            <a:r>
              <a:rPr lang="en-US" sz="1400" b="1" i="1" kern="0" dirty="0" smtClean="0">
                <a:solidFill>
                  <a:srgbClr val="001D3A"/>
                </a:solidFill>
                <a:latin typeface="Verdana" pitchFamily="34" charset="0"/>
              </a:rPr>
              <a:t> </a:t>
            </a:r>
            <a:r>
              <a:rPr lang="en-US" sz="1400" b="1" i="1" kern="0" dirty="0" err="1" smtClean="0">
                <a:solidFill>
                  <a:srgbClr val="001D3A"/>
                </a:solidFill>
                <a:latin typeface="Verdana" pitchFamily="34" charset="0"/>
              </a:rPr>
              <a:t>bà</a:t>
            </a:r>
            <a:r>
              <a:rPr lang="en-US" sz="1400" b="1" i="1" kern="0" dirty="0" smtClean="0">
                <a:solidFill>
                  <a:srgbClr val="001D3A"/>
                </a:solidFill>
                <a:latin typeface="Verdana" pitchFamily="34" charset="0"/>
              </a:rPr>
              <a:t>, </a:t>
            </a:r>
            <a:r>
              <a:rPr lang="en-US" sz="1400" b="1" i="1" kern="0" dirty="0" err="1" smtClean="0">
                <a:solidFill>
                  <a:srgbClr val="001D3A"/>
                </a:solidFill>
                <a:latin typeface="Verdana" pitchFamily="34" charset="0"/>
              </a:rPr>
              <a:t>bố</a:t>
            </a:r>
            <a:r>
              <a:rPr lang="en-US" sz="1400" b="1" i="1" kern="0" dirty="0" smtClean="0">
                <a:solidFill>
                  <a:srgbClr val="001D3A"/>
                </a:solidFill>
                <a:latin typeface="Verdana" pitchFamily="34" charset="0"/>
              </a:rPr>
              <a:t> </a:t>
            </a:r>
            <a:r>
              <a:rPr lang="en-US" sz="1400" b="1" i="1" kern="0" dirty="0" err="1" smtClean="0">
                <a:solidFill>
                  <a:srgbClr val="001D3A"/>
                </a:solidFill>
                <a:latin typeface="Verdana" pitchFamily="34" charset="0"/>
              </a:rPr>
              <a:t>mẹ</a:t>
            </a:r>
            <a:r>
              <a:rPr lang="en-US" sz="1400" b="1" i="1" kern="0" dirty="0" smtClean="0">
                <a:solidFill>
                  <a:srgbClr val="001D3A"/>
                </a:solidFill>
                <a:latin typeface="Verdana" pitchFamily="34" charset="0"/>
              </a:rPr>
              <a:t>.</a:t>
            </a:r>
            <a:endParaRPr lang="en-US" sz="1400" b="1" i="1" kern="0" dirty="0">
              <a:solidFill>
                <a:srgbClr val="001D3A"/>
              </a:solidFill>
              <a:latin typeface="Verdana" pitchFamily="34" charset="0"/>
            </a:endParaRPr>
          </a:p>
          <a:p>
            <a:pPr eaLnBrk="0" hangingPunct="0">
              <a:buSzPct val="60000"/>
              <a:defRPr/>
            </a:pPr>
            <a:r>
              <a:rPr lang="en-US" sz="1400" b="1" i="1" kern="0" dirty="0" smtClean="0">
                <a:solidFill>
                  <a:srgbClr val="001D3A"/>
                </a:solidFill>
                <a:latin typeface="Verdana" pitchFamily="34" charset="0"/>
              </a:rPr>
              <a:t>- </a:t>
            </a:r>
            <a:r>
              <a:rPr lang="en-US" sz="1400" b="1" i="1" kern="0" dirty="0" err="1" smtClean="0">
                <a:solidFill>
                  <a:srgbClr val="001D3A"/>
                </a:solidFill>
                <a:latin typeface="Verdana" pitchFamily="34" charset="0"/>
              </a:rPr>
              <a:t>Biết</a:t>
            </a:r>
            <a:r>
              <a:rPr lang="en-US" sz="1400" b="1" i="1" kern="0" dirty="0" smtClean="0">
                <a:solidFill>
                  <a:srgbClr val="001D3A"/>
                </a:solidFill>
                <a:latin typeface="Verdana" pitchFamily="34" charset="0"/>
              </a:rPr>
              <a:t> </a:t>
            </a:r>
            <a:r>
              <a:rPr lang="en-US" sz="1400" b="1" i="1" kern="0" dirty="0" err="1" smtClean="0">
                <a:solidFill>
                  <a:srgbClr val="001D3A"/>
                </a:solidFill>
                <a:latin typeface="Verdana" pitchFamily="34" charset="0"/>
              </a:rPr>
              <a:t>giữ</a:t>
            </a:r>
            <a:r>
              <a:rPr lang="en-US" sz="1400" b="1" i="1" kern="0" dirty="0" smtClean="0">
                <a:solidFill>
                  <a:srgbClr val="001D3A"/>
                </a:solidFill>
                <a:latin typeface="Verdana" pitchFamily="34" charset="0"/>
              </a:rPr>
              <a:t> </a:t>
            </a:r>
            <a:r>
              <a:rPr lang="en-US" sz="1400" b="1" i="1" kern="0" dirty="0" err="1" smtClean="0">
                <a:solidFill>
                  <a:srgbClr val="001D3A"/>
                </a:solidFill>
                <a:latin typeface="Verdana" pitchFamily="34" charset="0"/>
              </a:rPr>
              <a:t>gìn</a:t>
            </a:r>
            <a:r>
              <a:rPr lang="en-US" sz="1400" b="1" i="1" kern="0" dirty="0" smtClean="0">
                <a:solidFill>
                  <a:srgbClr val="001D3A"/>
                </a:solidFill>
                <a:latin typeface="Verdana" pitchFamily="34" charset="0"/>
              </a:rPr>
              <a:t> </a:t>
            </a:r>
            <a:r>
              <a:rPr lang="en-US" sz="1400" b="1" i="1" kern="0" dirty="0" err="1" smtClean="0">
                <a:solidFill>
                  <a:srgbClr val="001D3A"/>
                </a:solidFill>
                <a:latin typeface="Verdana" pitchFamily="34" charset="0"/>
              </a:rPr>
              <a:t>vệ</a:t>
            </a:r>
            <a:r>
              <a:rPr lang="en-US" sz="1400" b="1" i="1" kern="0" dirty="0" smtClean="0">
                <a:solidFill>
                  <a:srgbClr val="001D3A"/>
                </a:solidFill>
                <a:latin typeface="Verdana" pitchFamily="34" charset="0"/>
              </a:rPr>
              <a:t> </a:t>
            </a:r>
            <a:r>
              <a:rPr lang="en-US" sz="1400" b="1" i="1" kern="0" dirty="0" err="1" smtClean="0">
                <a:solidFill>
                  <a:srgbClr val="001D3A"/>
                </a:solidFill>
                <a:latin typeface="Verdana" pitchFamily="34" charset="0"/>
              </a:rPr>
              <a:t>sinh</a:t>
            </a:r>
            <a:r>
              <a:rPr lang="en-US" sz="1400" b="1" i="1" kern="0" dirty="0" smtClean="0">
                <a:solidFill>
                  <a:srgbClr val="001D3A"/>
                </a:solidFill>
                <a:latin typeface="Verdana" pitchFamily="34" charset="0"/>
              </a:rPr>
              <a:t> </a:t>
            </a:r>
            <a:r>
              <a:rPr lang="en-US" sz="1400" b="1" i="1" kern="0" dirty="0" err="1" smtClean="0">
                <a:solidFill>
                  <a:srgbClr val="001D3A"/>
                </a:solidFill>
                <a:latin typeface="Verdana" pitchFamily="34" charset="0"/>
              </a:rPr>
              <a:t>cá</a:t>
            </a:r>
            <a:r>
              <a:rPr lang="en-US" sz="1400" b="1" i="1" kern="0" dirty="0" smtClean="0">
                <a:solidFill>
                  <a:srgbClr val="001D3A"/>
                </a:solidFill>
                <a:latin typeface="Verdana" pitchFamily="34" charset="0"/>
              </a:rPr>
              <a:t> </a:t>
            </a:r>
            <a:r>
              <a:rPr lang="en-US" sz="1400" b="1" i="1" kern="0" dirty="0" err="1" smtClean="0">
                <a:solidFill>
                  <a:srgbClr val="001D3A"/>
                </a:solidFill>
                <a:latin typeface="Verdana" pitchFamily="34" charset="0"/>
              </a:rPr>
              <a:t>nhân</a:t>
            </a:r>
            <a:r>
              <a:rPr lang="en-US" sz="1400" b="1" i="1" kern="0" dirty="0" smtClean="0">
                <a:solidFill>
                  <a:srgbClr val="001D3A"/>
                </a:solidFill>
                <a:latin typeface="Verdana" pitchFamily="34" charset="0"/>
              </a:rPr>
              <a:t>.</a:t>
            </a:r>
            <a:endParaRPr lang="en-US" sz="1400" b="1" i="1" kern="0" dirty="0">
              <a:solidFill>
                <a:srgbClr val="001D3A"/>
              </a:solidFill>
              <a:latin typeface="Verdana" pitchFamily="34" charset="0"/>
            </a:endParaRPr>
          </a:p>
          <a:p>
            <a:pPr algn="ctr" eaLnBrk="0" hangingPunct="0">
              <a:buSzPct val="60000"/>
              <a:defRPr/>
            </a:pPr>
            <a:endParaRPr lang="en-US" sz="1400" b="1" i="1" kern="0" dirty="0">
              <a:solidFill>
                <a:srgbClr val="001D3A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1751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6" grpId="0" animBg="1"/>
      <p:bldP spid="27" grpId="0" animBg="1"/>
      <p:bldP spid="28" grpId="0" animBg="1"/>
      <p:bldP spid="32" grpId="0"/>
      <p:bldP spid="33" grpId="0"/>
      <p:bldP spid="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80"/>
            <a:ext cx="12192000" cy="6868159"/>
          </a:xfrm>
          <a:prstGeom prst="rect">
            <a:avLst/>
          </a:prstGeom>
        </p:spPr>
      </p:pic>
      <p:sp>
        <p:nvSpPr>
          <p:cNvPr id="5" name="Hộp Văn bản 4"/>
          <p:cNvSpPr txBox="1"/>
          <p:nvPr/>
        </p:nvSpPr>
        <p:spPr>
          <a:xfrm>
            <a:off x="3801291" y="1515291"/>
            <a:ext cx="50545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5"/>
          <p:cNvSpPr txBox="1"/>
          <p:nvPr/>
        </p:nvSpPr>
        <p:spPr>
          <a:xfrm>
            <a:off x="3187337" y="3526971"/>
            <a:ext cx="78913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FFFF00"/>
                </a:solidFill>
              </a:rPr>
              <a:t>Vận</a:t>
            </a:r>
            <a:r>
              <a:rPr lang="en-US" sz="3200" b="1" dirty="0" smtClean="0">
                <a:solidFill>
                  <a:srgbClr val="FFFF00"/>
                </a:solidFill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</a:rPr>
              <a:t>động</a:t>
            </a:r>
            <a:r>
              <a:rPr lang="en-US" sz="3200" b="1" dirty="0" smtClean="0">
                <a:solidFill>
                  <a:srgbClr val="FFFF00"/>
                </a:solidFill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</a:rPr>
              <a:t>theo</a:t>
            </a:r>
            <a:r>
              <a:rPr lang="en-US" sz="3200" b="1" dirty="0" smtClean="0">
                <a:solidFill>
                  <a:srgbClr val="FFFF00"/>
                </a:solidFill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</a:rPr>
              <a:t>giai</a:t>
            </a:r>
            <a:r>
              <a:rPr lang="en-US" sz="3200" b="1" dirty="0" smtClean="0">
                <a:solidFill>
                  <a:srgbClr val="FFFF00"/>
                </a:solidFill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</a:rPr>
              <a:t>điệu</a:t>
            </a:r>
            <a:r>
              <a:rPr lang="en-US" sz="3200" b="1" dirty="0" smtClean="0">
                <a:solidFill>
                  <a:srgbClr val="FFFF00"/>
                </a:solidFill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</a:rPr>
              <a:t>bài</a:t>
            </a:r>
            <a:r>
              <a:rPr lang="en-US" sz="3200" b="1" dirty="0" smtClean="0">
                <a:solidFill>
                  <a:srgbClr val="FFFF00"/>
                </a:solidFill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</a:rPr>
              <a:t>hát</a:t>
            </a:r>
            <a:r>
              <a:rPr lang="en-US" sz="3200" b="1" dirty="0" smtClean="0">
                <a:solidFill>
                  <a:srgbClr val="FFFF00"/>
                </a:solidFill>
              </a:rPr>
              <a:t>: Finger family</a:t>
            </a:r>
            <a:endParaRPr lang="en-US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2743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Finger Family Song - Children Song with Lyrics - Nursery Rhymes - Kids Academy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463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80"/>
            <a:ext cx="12192000" cy="6868159"/>
          </a:xfrm>
          <a:prstGeom prst="rect">
            <a:avLst/>
          </a:prstGeom>
        </p:spPr>
      </p:pic>
      <p:sp>
        <p:nvSpPr>
          <p:cNvPr id="5" name="Hộp Văn bản 4"/>
          <p:cNvSpPr txBox="1"/>
          <p:nvPr/>
        </p:nvSpPr>
        <p:spPr>
          <a:xfrm>
            <a:off x="3801291" y="1515291"/>
            <a:ext cx="647324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5"/>
          <p:cNvSpPr txBox="1"/>
          <p:nvPr/>
        </p:nvSpPr>
        <p:spPr>
          <a:xfrm>
            <a:off x="5251269" y="4020547"/>
            <a:ext cx="27206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a. </a:t>
            </a:r>
            <a:r>
              <a:rPr lang="en-US" sz="3200" b="1" dirty="0" err="1" smtClean="0">
                <a:solidFill>
                  <a:srgbClr val="FFFF00"/>
                </a:solidFill>
              </a:rPr>
              <a:t>Cô</a:t>
            </a:r>
            <a:r>
              <a:rPr lang="en-US" sz="3200" b="1" dirty="0" smtClean="0">
                <a:solidFill>
                  <a:srgbClr val="FFFF00"/>
                </a:solidFill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</a:rPr>
              <a:t>chơi</a:t>
            </a:r>
            <a:r>
              <a:rPr lang="en-US" sz="3200" b="1" dirty="0" smtClean="0">
                <a:solidFill>
                  <a:srgbClr val="FFFF00"/>
                </a:solidFill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</a:rPr>
              <a:t>mẫu</a:t>
            </a:r>
            <a:endParaRPr lang="en-US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7526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CÔ CHƠI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89612" y="391886"/>
            <a:ext cx="8255726" cy="5783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74643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80"/>
            <a:ext cx="12192000" cy="6868159"/>
          </a:xfrm>
          <a:prstGeom prst="rect">
            <a:avLst/>
          </a:prstGeom>
        </p:spPr>
      </p:pic>
      <p:sp>
        <p:nvSpPr>
          <p:cNvPr id="3" name="Hộp Văn bản 2"/>
          <p:cNvSpPr txBox="1"/>
          <p:nvPr/>
        </p:nvSpPr>
        <p:spPr>
          <a:xfrm>
            <a:off x="3435531" y="1371600"/>
            <a:ext cx="54633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ộp Văn bản 3"/>
          <p:cNvSpPr txBox="1"/>
          <p:nvPr/>
        </p:nvSpPr>
        <p:spPr>
          <a:xfrm>
            <a:off x="3435531" y="2390503"/>
            <a:ext cx="56759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Hình ảnh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995" y="3347851"/>
            <a:ext cx="5404891" cy="2827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591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05211" cy="6858000"/>
          </a:xfrm>
          <a:prstGeom prst="rect">
            <a:avLst/>
          </a:prstGeom>
        </p:spPr>
      </p:pic>
      <p:sp>
        <p:nvSpPr>
          <p:cNvPr id="3" name="Hộp Văn bản 2"/>
          <p:cNvSpPr txBox="1"/>
          <p:nvPr/>
        </p:nvSpPr>
        <p:spPr>
          <a:xfrm>
            <a:off x="3892730" y="32444"/>
            <a:ext cx="49377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</a:rPr>
              <a:t>b</a:t>
            </a:r>
            <a:r>
              <a:rPr lang="en-US" sz="3200" b="1" dirty="0" smtClean="0">
                <a:solidFill>
                  <a:srgbClr val="0000CC"/>
                </a:solidFill>
              </a:rPr>
              <a:t>. </a:t>
            </a:r>
            <a:r>
              <a:rPr lang="en-US" sz="3200" b="1" dirty="0" err="1" smtClean="0">
                <a:solidFill>
                  <a:srgbClr val="0000CC"/>
                </a:solidFill>
              </a:rPr>
              <a:t>Cô</a:t>
            </a:r>
            <a:r>
              <a:rPr lang="en-US" sz="3200" b="1" dirty="0" smtClean="0">
                <a:solidFill>
                  <a:srgbClr val="0000CC"/>
                </a:solidFill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</a:rPr>
              <a:t>hướng</a:t>
            </a:r>
            <a:r>
              <a:rPr lang="en-US" sz="3200" b="1" dirty="0" smtClean="0">
                <a:solidFill>
                  <a:srgbClr val="0000CC"/>
                </a:solidFill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</a:rPr>
              <a:t>dẫn</a:t>
            </a:r>
            <a:r>
              <a:rPr lang="en-US" sz="3200" b="1" dirty="0" smtClean="0">
                <a:solidFill>
                  <a:srgbClr val="0000CC"/>
                </a:solidFill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</a:rPr>
              <a:t>cách</a:t>
            </a:r>
            <a:r>
              <a:rPr lang="en-US" sz="3200" b="1" dirty="0" smtClean="0">
                <a:solidFill>
                  <a:srgbClr val="0000CC"/>
                </a:solidFill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</a:rPr>
              <a:t>chơi</a:t>
            </a:r>
            <a:endParaRPr lang="en-US" sz="3200" b="1" dirty="0">
              <a:solidFill>
                <a:srgbClr val="0000CC"/>
              </a:solidFill>
            </a:endParaRPr>
          </a:p>
        </p:txBody>
      </p:sp>
      <p:pic>
        <p:nvPicPr>
          <p:cNvPr id="4" name="TC 3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93577" y="617219"/>
            <a:ext cx="7918053" cy="5655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521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8634"/>
            <a:ext cx="12192000" cy="6878527"/>
          </a:xfrm>
          <a:prstGeom prst="rect">
            <a:avLst/>
          </a:prstGeom>
        </p:spPr>
      </p:pic>
      <p:sp>
        <p:nvSpPr>
          <p:cNvPr id="3" name="Hộp Văn bản 2"/>
          <p:cNvSpPr txBox="1"/>
          <p:nvPr/>
        </p:nvSpPr>
        <p:spPr>
          <a:xfrm>
            <a:off x="3892730" y="32444"/>
            <a:ext cx="49377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</a:rPr>
              <a:t>b</a:t>
            </a:r>
            <a:r>
              <a:rPr lang="en-US" sz="3200" b="1" dirty="0" smtClean="0">
                <a:solidFill>
                  <a:srgbClr val="0000CC"/>
                </a:solidFill>
              </a:rPr>
              <a:t>. </a:t>
            </a:r>
            <a:r>
              <a:rPr lang="en-US" sz="3200" b="1" dirty="0" err="1" smtClean="0">
                <a:solidFill>
                  <a:srgbClr val="0000CC"/>
                </a:solidFill>
              </a:rPr>
              <a:t>Trẻ</a:t>
            </a:r>
            <a:r>
              <a:rPr lang="en-US" sz="3200" b="1" dirty="0" smtClean="0">
                <a:solidFill>
                  <a:srgbClr val="0000CC"/>
                </a:solidFill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</a:rPr>
              <a:t>chơi</a:t>
            </a:r>
            <a:r>
              <a:rPr lang="en-US" sz="3200" b="1" dirty="0" smtClean="0">
                <a:solidFill>
                  <a:srgbClr val="0000CC"/>
                </a:solidFill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</a:rPr>
              <a:t>cùng</a:t>
            </a:r>
            <a:r>
              <a:rPr lang="en-US" sz="3200" b="1" dirty="0" smtClean="0">
                <a:solidFill>
                  <a:srgbClr val="0000CC"/>
                </a:solidFill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</a:rPr>
              <a:t>cô</a:t>
            </a:r>
            <a:endParaRPr lang="en-US" sz="3200" b="1" dirty="0">
              <a:solidFill>
                <a:srgbClr val="0000CC"/>
              </a:solidFill>
            </a:endParaRPr>
          </a:p>
        </p:txBody>
      </p:sp>
      <p:pic>
        <p:nvPicPr>
          <p:cNvPr id="4" name="CÔ CHƠI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68138" y="851844"/>
            <a:ext cx="8255726" cy="5783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30467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89386754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216</Words>
  <Application>Microsoft Office PowerPoint</Application>
  <PresentationFormat>Màn hình rộng</PresentationFormat>
  <Paragraphs>35</Paragraphs>
  <Slides>11</Slides>
  <Notes>0</Notes>
  <HiddenSlides>0</HiddenSlides>
  <MMClips>4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Verdana</vt:lpstr>
      <vt:lpstr>Office Theme</vt:lpstr>
      <vt:lpstr>Bản trình bày PowerPoint</vt:lpstr>
      <vt:lpstr>Mục đích – yêu cầu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DUYETFIORA</dc:creator>
  <cp:lastModifiedBy>DUYETFIORA</cp:lastModifiedBy>
  <cp:revision>9</cp:revision>
  <dcterms:created xsi:type="dcterms:W3CDTF">2021-11-27T15:43:26Z</dcterms:created>
  <dcterms:modified xsi:type="dcterms:W3CDTF">2021-12-01T15:23:35Z</dcterms:modified>
</cp:coreProperties>
</file>