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4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9353C-9F01-47A3-BFF5-C1C86A275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D9976-7DF8-4D1E-B825-1A62DE7EA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1A37F-F3B2-422C-9EF5-E70A8040B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5EA4D-6ADF-46A1-A8B9-07809E21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EC2C3-B957-4385-8968-C196DBC1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0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E021-1F62-48E1-A525-A0DBE926B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68E40-1E94-46E0-B12B-306015675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58794-F078-4FAA-9236-63916C55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CBC55-A8ED-44B8-9BB0-37BF01CD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2346A-6082-4086-8A7E-691E88E49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7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24FB9-67A7-4BA2-9D3E-0CAE2B046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ABB3D-D2DF-421C-BE87-165E172D8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0700-4C09-4C27-8EE0-F3137A90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2E89E-42B6-4664-AC03-362DAB28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2E299-E80B-4E96-9932-A82EFE9A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6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FA86-E556-428F-B4A6-7C991CC41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AC7D6-A808-4437-A7FC-4827318C9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6D731-ACA9-49B4-AFE4-B28256D5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0CDD6-36C4-4DEC-94CB-F82AA413B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F93C-EC13-475E-8C05-29DB1152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EDFC-D081-45DC-B6BA-3F48CBA2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E580E-A921-4215-8C59-DB18F43D8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091CA-A481-4B87-B00A-2A9207CA4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29686-7B42-48A9-881A-1B6F02F63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1C5A5-5D99-4BF9-B71E-76017DF0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1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29245-7BC8-4D17-AEAE-317ADE94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611DD-FFE0-403B-8CA0-1DA748FAB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4BDAD-689F-45DC-951F-D17166CE4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8B571-34B1-4863-8542-73FB9C65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98C4C-1D37-4CF0-B28B-33AE766A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4317F-B6B2-4894-BB0A-99DD16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9AB1-05FD-4D07-B938-5D206F65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FB8D5-17C0-4AB0-8698-6189BB461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DAF3F-C645-45D0-965E-393B18858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127C9A-E88B-40E8-BCF5-7AC902655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83070-E304-400B-A055-1EB452C40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8CC3F-892F-46A8-916B-2C20131C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E217F-C06B-4A9A-B1B5-78D2CC5F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2C347-D2B7-4049-81C5-83D0697C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3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54606-3BD2-4E18-81BB-2E64DBD2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DD894-9451-439D-BD54-09A8D2F88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5FC49-1589-47A7-83BF-145CB8BB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DABCA-9472-4F5F-B96C-3F737302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0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D40703-14E4-4863-9359-E6AB937EA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50E7F-0A03-4FE8-A7B0-982CB383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80AB0-4ED8-4FCD-9921-C79FEB54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0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D365-98D6-4141-BA9C-7860F1BB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22628-4989-4821-B8F0-A42CE5163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C4E1F-91E0-4762-9300-3A8043AC5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E357C-CD61-4661-AA71-CB050C42A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40A3F-B2AC-4667-8F9B-F5DFE0F7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3AE92-3BA8-4623-B893-28F524EC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8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5014-D941-4438-9D5E-40CA4F8F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2115F1-2F9F-4211-9914-BA63D4119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72536-7307-4EAB-A575-9E36A237E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94999-DA9A-4A14-8359-D938AC86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30052-0AD9-4722-AD88-FE513EF8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B0B0F-C393-4200-972E-3A990227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8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222436-7067-461F-BA80-D46D48C91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2FA99-B212-43D0-A50B-9B04DB326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36006-331C-4D60-A19D-53B805BFA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1C52E-9019-4B7C-942F-0DB6453D7254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A7E9-A999-46F1-9039-DF0F6FBD0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9AEB-F14B-4652-80BE-DFD4E4CAE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AE35B-D29A-4848-9112-A4565EDA1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9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fi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D56B0-F0C9-478C-9936-73DC54D7A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9642" y="0"/>
            <a:ext cx="9144000" cy="97915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5835D-A0C9-4714-8730-41090827C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5263" y="2767848"/>
            <a:ext cx="9144000" cy="1338932"/>
          </a:xfrm>
        </p:spPr>
        <p:txBody>
          <a:bodyPr>
            <a:normAutofit fontScale="925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VẬN ĐỘNG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TRÒ CHƠI HAI CHÚ CHIM XINH</a:t>
            </a:r>
          </a:p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708A7-74A5-4A6D-8C57-FC8E59869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91" y="979153"/>
            <a:ext cx="1595756" cy="159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1F550-9718-415F-B7E9-7305F41BD35C}"/>
              </a:ext>
            </a:extLst>
          </p:cNvPr>
          <p:cNvSpPr txBox="1"/>
          <p:nvPr/>
        </p:nvSpPr>
        <p:spPr>
          <a:xfrm>
            <a:off x="3597225" y="4299870"/>
            <a:ext cx="5960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097F334-2551-450B-A218-3120EC78EC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30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7636">
        <p15:prstTrans prst="curtains"/>
      </p:transition>
    </mc:Choice>
    <mc:Fallback xmlns="">
      <p:transition spd="slow" advTm="176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d">
            <a:hlinkClick r:id="" action="ppaction://media"/>
            <a:extLst>
              <a:ext uri="{FF2B5EF4-FFF2-40B4-BE49-F238E27FC236}">
                <a16:creationId xmlns:a16="http://schemas.microsoft.com/office/drawing/2014/main" id="{C0E94330-BB0B-46BE-A0AF-1ED8A95A85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06" y="-814"/>
            <a:ext cx="12167093" cy="6863406"/>
          </a:xfrm>
        </p:spPr>
      </p:pic>
    </p:spTree>
    <p:extLst>
      <p:ext uri="{BB962C8B-B14F-4D97-AF65-F5344CB8AC3E}">
        <p14:creationId xmlns:p14="http://schemas.microsoft.com/office/powerpoint/2010/main" val="1503752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ào">
            <a:hlinkClick r:id="" action="ppaction://media"/>
            <a:extLst>
              <a:ext uri="{FF2B5EF4-FFF2-40B4-BE49-F238E27FC236}">
                <a16:creationId xmlns:a16="http://schemas.microsoft.com/office/drawing/2014/main" id="{4716E554-2A14-474B-883D-8687967B38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92"/>
            <a:ext cx="12192000" cy="6854107"/>
          </a:xfrm>
        </p:spPr>
      </p:pic>
    </p:spTree>
    <p:extLst>
      <p:ext uri="{BB962C8B-B14F-4D97-AF65-F5344CB8AC3E}">
        <p14:creationId xmlns:p14="http://schemas.microsoft.com/office/powerpoint/2010/main" val="3003930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n">
            <a:hlinkClick r:id="" action="ppaction://media"/>
            <a:extLst>
              <a:ext uri="{FF2B5EF4-FFF2-40B4-BE49-F238E27FC236}">
                <a16:creationId xmlns:a16="http://schemas.microsoft.com/office/drawing/2014/main" id="{BB1529A4-1D65-44DE-BE77-CDA587896C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48" y="0"/>
            <a:ext cx="12197848" cy="6858000"/>
          </a:xfrm>
        </p:spPr>
      </p:pic>
    </p:spTree>
    <p:extLst>
      <p:ext uri="{BB962C8B-B14F-4D97-AF65-F5344CB8AC3E}">
        <p14:creationId xmlns:p14="http://schemas.microsoft.com/office/powerpoint/2010/main" val="25118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ong bài hát">
            <a:hlinkClick r:id="" action="ppaction://media"/>
            <a:extLst>
              <a:ext uri="{FF2B5EF4-FFF2-40B4-BE49-F238E27FC236}">
                <a16:creationId xmlns:a16="http://schemas.microsoft.com/office/drawing/2014/main" id="{27A02299-F8A5-4076-9B8C-19EACFB8B3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93"/>
            <a:ext cx="12192000" cy="6911296"/>
          </a:xfrm>
        </p:spPr>
      </p:pic>
    </p:spTree>
    <p:extLst>
      <p:ext uri="{BB962C8B-B14F-4D97-AF65-F5344CB8AC3E}">
        <p14:creationId xmlns:p14="http://schemas.microsoft.com/office/powerpoint/2010/main" val="24076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 m">
            <a:hlinkClick r:id="" action="ppaction://media"/>
            <a:extLst>
              <a:ext uri="{FF2B5EF4-FFF2-40B4-BE49-F238E27FC236}">
                <a16:creationId xmlns:a16="http://schemas.microsoft.com/office/drawing/2014/main" id="{2AE8DFAC-8396-4DE9-8BD1-2267EF7383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0" y="0"/>
            <a:ext cx="12199179" cy="6883631"/>
          </a:xfrm>
        </p:spPr>
      </p:pic>
    </p:spTree>
    <p:extLst>
      <p:ext uri="{BB962C8B-B14F-4D97-AF65-F5344CB8AC3E}">
        <p14:creationId xmlns:p14="http://schemas.microsoft.com/office/powerpoint/2010/main" val="253934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an sát cô hdch">
            <a:hlinkClick r:id="" action="ppaction://media"/>
            <a:extLst>
              <a:ext uri="{FF2B5EF4-FFF2-40B4-BE49-F238E27FC236}">
                <a16:creationId xmlns:a16="http://schemas.microsoft.com/office/drawing/2014/main" id="{8205C91A-6BB1-422C-A6E3-E14F30A594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92"/>
            <a:ext cx="12192000" cy="6854107"/>
          </a:xfrm>
        </p:spPr>
      </p:pic>
    </p:spTree>
    <p:extLst>
      <p:ext uri="{BB962C8B-B14F-4D97-AF65-F5344CB8AC3E}">
        <p14:creationId xmlns:p14="http://schemas.microsoft.com/office/powerpoint/2010/main" val="923064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dch">
            <a:hlinkClick r:id="" action="ppaction://media"/>
            <a:extLst>
              <a:ext uri="{FF2B5EF4-FFF2-40B4-BE49-F238E27FC236}">
                <a16:creationId xmlns:a16="http://schemas.microsoft.com/office/drawing/2014/main" id="{C0E4293A-0213-43F1-9916-5DA8D4403E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96" y="0"/>
            <a:ext cx="12205996" cy="6936228"/>
          </a:xfrm>
        </p:spPr>
      </p:pic>
    </p:spTree>
    <p:extLst>
      <p:ext uri="{BB962C8B-B14F-4D97-AF65-F5344CB8AC3E}">
        <p14:creationId xmlns:p14="http://schemas.microsoft.com/office/powerpoint/2010/main" val="281769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oilaij">
            <a:hlinkClick r:id="" action="ppaction://media"/>
            <a:extLst>
              <a:ext uri="{FF2B5EF4-FFF2-40B4-BE49-F238E27FC236}">
                <a16:creationId xmlns:a16="http://schemas.microsoft.com/office/drawing/2014/main" id="{DB00A431-38D7-491A-ADFC-9C94D1B51E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92"/>
            <a:ext cx="12192000" cy="6921815"/>
          </a:xfrm>
        </p:spPr>
      </p:pic>
    </p:spTree>
    <p:extLst>
      <p:ext uri="{BB962C8B-B14F-4D97-AF65-F5344CB8AC3E}">
        <p14:creationId xmlns:p14="http://schemas.microsoft.com/office/powerpoint/2010/main" val="3817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 m">
            <a:hlinkClick r:id="" action="ppaction://media"/>
            <a:extLst>
              <a:ext uri="{FF2B5EF4-FFF2-40B4-BE49-F238E27FC236}">
                <a16:creationId xmlns:a16="http://schemas.microsoft.com/office/drawing/2014/main" id="{D3A38366-1C02-4CAE-AD6E-728EC7E6A8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3893"/>
            <a:ext cx="12192000" cy="6869218"/>
          </a:xfrm>
        </p:spPr>
      </p:pic>
    </p:spTree>
    <p:extLst>
      <p:ext uri="{BB962C8B-B14F-4D97-AF65-F5344CB8AC3E}">
        <p14:creationId xmlns:p14="http://schemas.microsoft.com/office/powerpoint/2010/main" val="605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5|2.1|1.8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41</Words>
  <Application>Microsoft Office PowerPoint</Application>
  <PresentationFormat>Widescreen</PresentationFormat>
  <Paragraphs>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TUỔI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TUỔI HOA</dc:title>
  <dc:creator>DELL</dc:creator>
  <cp:lastModifiedBy>DELL</cp:lastModifiedBy>
  <cp:revision>3</cp:revision>
  <dcterms:created xsi:type="dcterms:W3CDTF">2021-12-09T03:13:35Z</dcterms:created>
  <dcterms:modified xsi:type="dcterms:W3CDTF">2021-12-13T10:16:58Z</dcterms:modified>
</cp:coreProperties>
</file>