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74" r:id="rId4"/>
    <p:sldId id="259" r:id="rId5"/>
    <p:sldId id="260" r:id="rId6"/>
    <p:sldId id="262" r:id="rId7"/>
    <p:sldId id="265" r:id="rId8"/>
    <p:sldId id="263" r:id="rId9"/>
    <p:sldId id="266" r:id="rId10"/>
    <p:sldId id="270" r:id="rId11"/>
    <p:sldId id="271" r:id="rId12"/>
    <p:sldId id="264" r:id="rId13"/>
    <p:sldId id="267" r:id="rId14"/>
    <p:sldId id="269" r:id="rId15"/>
    <p:sldId id="261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51D9"/>
    <a:srgbClr val="E1491F"/>
    <a:srgbClr val="FF99FF"/>
    <a:srgbClr val="E12BDD"/>
    <a:srgbClr val="934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819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66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508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4048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188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5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060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223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1163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097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478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6457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19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309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56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3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00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871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980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63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21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63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873EE-342D-4152-8DBF-DF0900062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A0249-1FD2-48F7-AEDA-DF1B3E87B0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9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357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ma"/><Relationship Id="rId7" Type="http://schemas.openxmlformats.org/officeDocument/2006/relationships/image" Target="../media/image3.pn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7.png"/><Relationship Id="rId7" Type="http://schemas.openxmlformats.org/officeDocument/2006/relationships/image" Target="../media/image3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12.png"/><Relationship Id="rId3" Type="http://schemas.openxmlformats.org/officeDocument/2006/relationships/audio" Target="../media/media3.wma"/><Relationship Id="rId21" Type="http://schemas.openxmlformats.org/officeDocument/2006/relationships/image" Target="NUL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NULL"/><Relationship Id="rId2" Type="http://schemas.microsoft.com/office/2007/relationships/media" Target="../media/media3.wma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tags" Target="../tags/tag2.xml"/><Relationship Id="rId6" Type="http://schemas.openxmlformats.org/officeDocument/2006/relationships/image" Target="NULL"/><Relationship Id="rId11" Type="http://schemas.openxmlformats.org/officeDocument/2006/relationships/image" Target="../media/image8.jpeg"/><Relationship Id="rId24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12.png"/><Relationship Id="rId3" Type="http://schemas.openxmlformats.org/officeDocument/2006/relationships/audio" Target="../media/media4.wma"/><Relationship Id="rId21" Type="http://schemas.openxmlformats.org/officeDocument/2006/relationships/image" Target="NUL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17" Type="http://schemas.openxmlformats.org/officeDocument/2006/relationships/image" Target="NULL"/><Relationship Id="rId2" Type="http://schemas.microsoft.com/office/2007/relationships/media" Target="../media/media4.wma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tags" Target="../tags/tag3.xml"/><Relationship Id="rId6" Type="http://schemas.openxmlformats.org/officeDocument/2006/relationships/image" Target="NULL"/><Relationship Id="rId11" Type="http://schemas.openxmlformats.org/officeDocument/2006/relationships/image" Target="../media/image8.jpeg"/><Relationship Id="rId24" Type="http://schemas.openxmlformats.org/officeDocument/2006/relationships/image" Target="../media/image3.png"/><Relationship Id="rId5" Type="http://schemas.openxmlformats.org/officeDocument/2006/relationships/image" Target="../media/image5.png"/><Relationship Id="rId15" Type="http://schemas.openxmlformats.org/officeDocument/2006/relationships/image" Target="NULL"/><Relationship Id="rId23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image" Target="NUL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8717" y="445273"/>
            <a:ext cx="585216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prstClr val="black"/>
                </a:solidFill>
              </a:rPr>
              <a:t> </a:t>
            </a:r>
            <a:r>
              <a:rPr lang="en-US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000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HOA</a:t>
            </a:r>
          </a:p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189" y="1150692"/>
            <a:ext cx="724739" cy="724739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274073" y="2135577"/>
            <a:ext cx="7585544" cy="299301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800" b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 PHÁT TRIỂN NHẬN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 đến 8, nhận biết số lượng trong phạm vi 8 và nhận biết chữ số 8</a:t>
            </a:r>
          </a:p>
          <a:p>
            <a:pPr algn="ctr"/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</a:t>
            </a:r>
            <a:r>
              <a:rPr lang="en-US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Nguyễn Thị Vân</a:t>
            </a:r>
          </a:p>
          <a:p>
            <a:pPr algn="ctr"/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472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66"/>
    </mc:Choice>
    <mc:Fallback xmlns="">
      <p:transition spd="slow" advTm="23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10" y="0"/>
            <a:ext cx="12275309" cy="6871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0933"/>
            <a:ext cx="934786" cy="934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4519" y="-135032"/>
            <a:ext cx="1699207" cy="2485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5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28092" y="2783305"/>
            <a:ext cx="3641556" cy="2975811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130843" y="2783305"/>
            <a:ext cx="3593431" cy="306404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8253664" y="2783305"/>
            <a:ext cx="3785936" cy="306003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13" y="2862344"/>
            <a:ext cx="743957" cy="831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92" y="2639343"/>
            <a:ext cx="1135653" cy="11356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537" y="2575612"/>
            <a:ext cx="1182103" cy="11821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910" y="2862344"/>
            <a:ext cx="743957" cy="8316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85" y="2791326"/>
            <a:ext cx="743957" cy="8316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543" y="3631035"/>
            <a:ext cx="743957" cy="8316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92" y="3675985"/>
            <a:ext cx="743957" cy="8316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5" y="3623014"/>
            <a:ext cx="743957" cy="8316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35" y="4585138"/>
            <a:ext cx="743957" cy="83168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071" y="4619930"/>
            <a:ext cx="743957" cy="83168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228" y="2648611"/>
            <a:ext cx="1135653" cy="11356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396" y="2709529"/>
            <a:ext cx="1135653" cy="113565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51" y="3550021"/>
            <a:ext cx="1135653" cy="11356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623" y="3524002"/>
            <a:ext cx="1135653" cy="11356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91" y="3514880"/>
            <a:ext cx="1135653" cy="113565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60" y="4524961"/>
            <a:ext cx="1135653" cy="113565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764" y="4495306"/>
            <a:ext cx="1135653" cy="113565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7705" y="2625385"/>
            <a:ext cx="1182103" cy="118210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909" y="2575611"/>
            <a:ext cx="1182103" cy="11821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983" y="3491654"/>
            <a:ext cx="1182103" cy="118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9529" y="3514880"/>
            <a:ext cx="1182103" cy="118210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075" y="3538106"/>
            <a:ext cx="1182103" cy="118210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429" y="4313624"/>
            <a:ext cx="1182103" cy="118210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768" y="4364089"/>
            <a:ext cx="1182103" cy="1182103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540895" y="4002505"/>
            <a:ext cx="715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7030A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615867" y="4129157"/>
            <a:ext cx="715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7030A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0726137" y="4082705"/>
            <a:ext cx="7154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0" b="1" smtClean="0">
                <a:solidFill>
                  <a:srgbClr val="7030A0"/>
                </a:solidFill>
                <a:latin typeface=".VnAvant" panose="020B7200000000000000" pitchFamily="34" charset="0"/>
              </a:rPr>
              <a:t>8</a:t>
            </a:r>
            <a:endParaRPr lang="en-US" sz="12000" b="1">
              <a:solidFill>
                <a:srgbClr val="7030A0"/>
              </a:solidFill>
              <a:latin typeface=".VnAvant" panose="020B7200000000000000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3352800" y="1644316"/>
            <a:ext cx="1588168" cy="7058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634161" y="1937569"/>
            <a:ext cx="0" cy="7017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6507417" y="1378798"/>
            <a:ext cx="2772115" cy="1106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90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32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8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8654" y="2277979"/>
            <a:ext cx="4235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giỏi nhất</a:t>
            </a:r>
            <a:endParaRPr lang="en-US" sz="48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9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11"/>
            <a:ext cx="12191999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0" y="122737"/>
            <a:ext cx="664442" cy="66444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69024" y="2027753"/>
            <a:ext cx="1060214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5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45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6525" y="122737"/>
            <a:ext cx="43970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hãy nối nhóm con vật có số lượng là 8 nhé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7609399" y="882596"/>
            <a:ext cx="3864334" cy="197916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533" y="930158"/>
            <a:ext cx="701101" cy="75597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70420" y="826448"/>
            <a:ext cx="701101" cy="75597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7343" y="953734"/>
            <a:ext cx="701101" cy="75597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2192" y="1517975"/>
            <a:ext cx="701101" cy="75597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407" y="1742276"/>
            <a:ext cx="701101" cy="75597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8331" y="1709854"/>
            <a:ext cx="701101" cy="75597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457" y="1742276"/>
            <a:ext cx="701101" cy="75597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1209" y="1378760"/>
            <a:ext cx="701101" cy="755970"/>
          </a:xfrm>
          <a:prstGeom prst="rect">
            <a:avLst/>
          </a:prstGeom>
        </p:spPr>
      </p:pic>
      <p:sp>
        <p:nvSpPr>
          <p:cNvPr id="44" name="Oval 43"/>
          <p:cNvSpPr/>
          <p:nvPr/>
        </p:nvSpPr>
        <p:spPr>
          <a:xfrm>
            <a:off x="7903597" y="3356794"/>
            <a:ext cx="3864334" cy="1979166"/>
          </a:xfrm>
          <a:prstGeom prst="ellipse">
            <a:avLst/>
          </a:prstGeom>
          <a:solidFill>
            <a:srgbClr val="E149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4039263" y="4861776"/>
            <a:ext cx="3864334" cy="197916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502844" y="767162"/>
            <a:ext cx="3931141" cy="2128338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448741" y="3356794"/>
            <a:ext cx="3864334" cy="19791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4433985" y="2120261"/>
            <a:ext cx="1171880" cy="3779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6440903" y="2120262"/>
            <a:ext cx="1056471" cy="53006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325082" y="3756051"/>
            <a:ext cx="1327110" cy="66487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887" y="4972496"/>
            <a:ext cx="905978" cy="9059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028" y="4972496"/>
            <a:ext cx="905978" cy="9059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54" y="5398370"/>
            <a:ext cx="905978" cy="90597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191" y="5714788"/>
            <a:ext cx="905978" cy="90597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969" y="5772699"/>
            <a:ext cx="905978" cy="905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62" y="3447511"/>
            <a:ext cx="707867" cy="11197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804" y="3409467"/>
            <a:ext cx="707867" cy="111979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71" y="3226587"/>
            <a:ext cx="707867" cy="111979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645" y="3969362"/>
            <a:ext cx="707867" cy="111979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426" y="4088488"/>
            <a:ext cx="707867" cy="111979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46" y="4235602"/>
            <a:ext cx="707867" cy="1119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18" y="826448"/>
            <a:ext cx="858421" cy="72177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292" y="747730"/>
            <a:ext cx="858421" cy="72177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492" y="787179"/>
            <a:ext cx="858421" cy="72177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14" y="1393861"/>
            <a:ext cx="858421" cy="721774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69" y="1724948"/>
            <a:ext cx="858421" cy="7217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739" y="1831203"/>
            <a:ext cx="858421" cy="721774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743" y="1809586"/>
            <a:ext cx="858421" cy="72177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7" y="1197487"/>
            <a:ext cx="858421" cy="721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3140" y="3550807"/>
            <a:ext cx="695905" cy="66262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2" y="3431233"/>
            <a:ext cx="655408" cy="62406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225" y="3325689"/>
            <a:ext cx="655408" cy="62406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5010" y="3570086"/>
            <a:ext cx="655408" cy="62406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2" y="4322576"/>
            <a:ext cx="655408" cy="62406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792" y="4390211"/>
            <a:ext cx="655408" cy="62406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910" y="4483465"/>
            <a:ext cx="655408" cy="62406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95" y="4259434"/>
            <a:ext cx="655408" cy="62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15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42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0"/>
    </mc:Choice>
    <mc:Fallback xmlns="">
      <p:transition spd="slow" advTm="9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s tap dem 1 l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88779" cy="694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15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076765" y="2148312"/>
            <a:ext cx="2932537" cy="4511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2364">
            <a:off x="8242804" y="622172"/>
            <a:ext cx="3081878" cy="31682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3093487" y="-349647"/>
            <a:ext cx="5817031" cy="70161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15233" y="1877167"/>
            <a:ext cx="6047027" cy="3339747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478440" y="2944911"/>
            <a:ext cx="5244413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5334" spc="-133" smtClean="0">
                <a:solidFill>
                  <a:srgbClr val="272626"/>
                </a:solidFill>
                <a:latin typeface="Sriracha"/>
              </a:rPr>
              <a:t>Các con vừa hát bài hát gì?</a:t>
            </a:r>
            <a:endParaRPr lang="en-US" sz="5334" spc="-133">
              <a:solidFill>
                <a:srgbClr val="272626"/>
              </a:solidFill>
              <a:latin typeface="Sriracha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1006921">
            <a:off x="8823546" y="3735853"/>
            <a:ext cx="2596503" cy="259650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FD87B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blipFill dpi="0" rotWithShape="1"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1460279" y="1496270"/>
            <a:ext cx="554555" cy="5545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2106137" y="856164"/>
            <a:ext cx="815756" cy="83395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682344">
            <a:off x="600316" y="808756"/>
            <a:ext cx="1565616" cy="5123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72054" y="2165022"/>
            <a:ext cx="740398" cy="82600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677695" y="3035597"/>
            <a:ext cx="554555" cy="55455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85448">
            <a:off x="1198131" y="4497005"/>
            <a:ext cx="1862300" cy="18623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26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75"/>
    </mc:Choice>
    <mc:Fallback xmlns="">
      <p:transition spd="slow" advTm="116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r="1499" b="30850"/>
          <a:stretch>
            <a:fillRect/>
          </a:stretch>
        </p:blipFill>
        <p:spPr>
          <a:xfrm rot="-1382617">
            <a:off x="1076765" y="2148312"/>
            <a:ext cx="2932537" cy="451111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732364">
            <a:off x="8242804" y="622172"/>
            <a:ext cx="3081878" cy="316828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400000">
            <a:off x="3093487" y="-349647"/>
            <a:ext cx="5817031" cy="70161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3115233" y="1877167"/>
            <a:ext cx="6047027" cy="3339747"/>
            <a:chOff x="0" y="0"/>
            <a:chExt cx="3403061" cy="1879496"/>
          </a:xfrm>
        </p:grpSpPr>
        <p:sp>
          <p:nvSpPr>
            <p:cNvPr id="6" name="Freeform 6"/>
            <p:cNvSpPr/>
            <p:nvPr/>
          </p:nvSpPr>
          <p:spPr>
            <a:xfrm>
              <a:off x="-4213" y="0"/>
              <a:ext cx="3407273" cy="1879496"/>
            </a:xfrm>
            <a:custGeom>
              <a:avLst/>
              <a:gdLst/>
              <a:ahLst/>
              <a:cxnLst/>
              <a:rect l="l" t="t" r="r" b="b"/>
              <a:pathLst>
                <a:path w="3407273" h="1879496">
                  <a:moveTo>
                    <a:pt x="278431" y="16918"/>
                  </a:moveTo>
                  <a:cubicBezTo>
                    <a:pt x="278431" y="16918"/>
                    <a:pt x="604014" y="12258"/>
                    <a:pt x="930760" y="12454"/>
                  </a:cubicBezTo>
                  <a:cubicBezTo>
                    <a:pt x="2337917" y="12671"/>
                    <a:pt x="3133206" y="0"/>
                    <a:pt x="3133206" y="0"/>
                  </a:cubicBezTo>
                  <a:cubicBezTo>
                    <a:pt x="3200669" y="0"/>
                    <a:pt x="3276606" y="0"/>
                    <a:pt x="3355379" y="85073"/>
                  </a:cubicBezTo>
                  <a:cubicBezTo>
                    <a:pt x="3398357" y="131488"/>
                    <a:pt x="3399426" y="240224"/>
                    <a:pt x="3399831" y="320281"/>
                  </a:cubicBezTo>
                  <a:cubicBezTo>
                    <a:pt x="3399831" y="320281"/>
                    <a:pt x="3398126" y="932605"/>
                    <a:pt x="3398126" y="1116912"/>
                  </a:cubicBezTo>
                  <a:cubicBezTo>
                    <a:pt x="3398126" y="1331071"/>
                    <a:pt x="3407274" y="1630250"/>
                    <a:pt x="3407274" y="1630250"/>
                  </a:cubicBezTo>
                  <a:cubicBezTo>
                    <a:pt x="3407274" y="1758918"/>
                    <a:pt x="3403105" y="1879496"/>
                    <a:pt x="3150267" y="1871362"/>
                  </a:cubicBezTo>
                  <a:cubicBezTo>
                    <a:pt x="3150267" y="1871362"/>
                    <a:pt x="2773794" y="1851063"/>
                    <a:pt x="2388311" y="1858662"/>
                  </a:cubicBezTo>
                  <a:cubicBezTo>
                    <a:pt x="1200217" y="1866796"/>
                    <a:pt x="304023" y="1879496"/>
                    <a:pt x="304023" y="1879496"/>
                  </a:cubicBezTo>
                  <a:cubicBezTo>
                    <a:pt x="132548" y="1879496"/>
                    <a:pt x="4213" y="1778427"/>
                    <a:pt x="8532" y="1575880"/>
                  </a:cubicBezTo>
                  <a:cubicBezTo>
                    <a:pt x="8532" y="1575880"/>
                    <a:pt x="9630" y="1077339"/>
                    <a:pt x="4815" y="932605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3478440" y="2944911"/>
            <a:ext cx="5244413" cy="164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00"/>
              </a:lnSpc>
              <a:spcBef>
                <a:spcPct val="0"/>
              </a:spcBef>
            </a:pPr>
            <a:r>
              <a:rPr lang="en-US" sz="5334" spc="-133" smtClean="0">
                <a:solidFill>
                  <a:srgbClr val="272626"/>
                </a:solidFill>
                <a:latin typeface="Sriracha"/>
              </a:rPr>
              <a:t>Trong bài hát vừa rồi nhắc tới cái gì?</a:t>
            </a:r>
            <a:endParaRPr lang="en-US" sz="5334" spc="-133">
              <a:solidFill>
                <a:srgbClr val="272626"/>
              </a:solidFill>
              <a:latin typeface="Sriracha"/>
            </a:endParaRP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 rot="1006921">
            <a:off x="8823546" y="3735853"/>
            <a:ext cx="2596503" cy="2596503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7460"/>
            </a:xfrm>
            <a:custGeom>
              <a:avLst/>
              <a:gdLst/>
              <a:ahLst/>
              <a:cxnLst/>
              <a:rect l="l" t="t" r="r" b="b"/>
              <a:pathLst>
                <a:path w="6350000" h="6347460">
                  <a:moveTo>
                    <a:pt x="6350000" y="532130"/>
                  </a:moveTo>
                  <a:cubicBezTo>
                    <a:pt x="6350000" y="463550"/>
                    <a:pt x="6315710" y="402590"/>
                    <a:pt x="6263640" y="367030"/>
                  </a:cubicBezTo>
                  <a:cubicBezTo>
                    <a:pt x="6273800" y="360680"/>
                    <a:pt x="6282690" y="353060"/>
                    <a:pt x="6290310" y="344170"/>
                  </a:cubicBezTo>
                  <a:cubicBezTo>
                    <a:pt x="6328410" y="306070"/>
                    <a:pt x="6350000" y="255270"/>
                    <a:pt x="6350000" y="201930"/>
                  </a:cubicBezTo>
                  <a:cubicBezTo>
                    <a:pt x="6350000" y="148590"/>
                    <a:pt x="6328410" y="96520"/>
                    <a:pt x="6290310" y="59690"/>
                  </a:cubicBezTo>
                  <a:cubicBezTo>
                    <a:pt x="6252210" y="21590"/>
                    <a:pt x="6200140" y="0"/>
                    <a:pt x="6148070" y="0"/>
                  </a:cubicBezTo>
                  <a:cubicBezTo>
                    <a:pt x="6094730" y="0"/>
                    <a:pt x="6042660" y="21590"/>
                    <a:pt x="6005830" y="59690"/>
                  </a:cubicBezTo>
                  <a:cubicBezTo>
                    <a:pt x="5996940" y="68580"/>
                    <a:pt x="5990590" y="77470"/>
                    <a:pt x="5982970" y="86360"/>
                  </a:cubicBezTo>
                  <a:cubicBezTo>
                    <a:pt x="5946140" y="34290"/>
                    <a:pt x="5886450" y="0"/>
                    <a:pt x="5817870" y="0"/>
                  </a:cubicBezTo>
                  <a:cubicBezTo>
                    <a:pt x="5749290" y="0"/>
                    <a:pt x="5689600" y="34290"/>
                    <a:pt x="5652770" y="86360"/>
                  </a:cubicBezTo>
                  <a:cubicBezTo>
                    <a:pt x="5615940" y="34290"/>
                    <a:pt x="5556250" y="0"/>
                    <a:pt x="5487670" y="0"/>
                  </a:cubicBezTo>
                  <a:cubicBezTo>
                    <a:pt x="5419090" y="0"/>
                    <a:pt x="5359400" y="34290"/>
                    <a:pt x="5322570" y="86360"/>
                  </a:cubicBezTo>
                  <a:cubicBezTo>
                    <a:pt x="5285740" y="34290"/>
                    <a:pt x="5226050" y="0"/>
                    <a:pt x="5157470" y="0"/>
                  </a:cubicBezTo>
                  <a:cubicBezTo>
                    <a:pt x="5088890" y="0"/>
                    <a:pt x="5027930" y="34290"/>
                    <a:pt x="4992370" y="86360"/>
                  </a:cubicBezTo>
                  <a:cubicBezTo>
                    <a:pt x="4955540" y="34290"/>
                    <a:pt x="4894580" y="0"/>
                    <a:pt x="4827270" y="0"/>
                  </a:cubicBezTo>
                  <a:cubicBezTo>
                    <a:pt x="4758690" y="0"/>
                    <a:pt x="4699000" y="34290"/>
                    <a:pt x="4662170" y="86360"/>
                  </a:cubicBezTo>
                  <a:cubicBezTo>
                    <a:pt x="4625340" y="34290"/>
                    <a:pt x="4565650" y="0"/>
                    <a:pt x="4497070" y="0"/>
                  </a:cubicBezTo>
                  <a:cubicBezTo>
                    <a:pt x="4428490" y="0"/>
                    <a:pt x="4368800" y="34290"/>
                    <a:pt x="4331970" y="86360"/>
                  </a:cubicBezTo>
                  <a:cubicBezTo>
                    <a:pt x="4295140" y="34290"/>
                    <a:pt x="4235450" y="0"/>
                    <a:pt x="4166870" y="0"/>
                  </a:cubicBezTo>
                  <a:cubicBezTo>
                    <a:pt x="4098290" y="0"/>
                    <a:pt x="4038600" y="34290"/>
                    <a:pt x="4001770" y="86360"/>
                  </a:cubicBezTo>
                  <a:cubicBezTo>
                    <a:pt x="3964940" y="34290"/>
                    <a:pt x="3903980" y="0"/>
                    <a:pt x="3836670" y="0"/>
                  </a:cubicBezTo>
                  <a:cubicBezTo>
                    <a:pt x="3768090" y="0"/>
                    <a:pt x="3707130" y="34290"/>
                    <a:pt x="3671570" y="86360"/>
                  </a:cubicBezTo>
                  <a:cubicBezTo>
                    <a:pt x="3634740" y="34290"/>
                    <a:pt x="3575050" y="0"/>
                    <a:pt x="3506470" y="0"/>
                  </a:cubicBezTo>
                  <a:cubicBezTo>
                    <a:pt x="3437890" y="0"/>
                    <a:pt x="3378200" y="34290"/>
                    <a:pt x="3341370" y="86360"/>
                  </a:cubicBezTo>
                  <a:cubicBezTo>
                    <a:pt x="3304540" y="34290"/>
                    <a:pt x="3244850" y="0"/>
                    <a:pt x="3176270" y="0"/>
                  </a:cubicBezTo>
                  <a:cubicBezTo>
                    <a:pt x="3107690" y="0"/>
                    <a:pt x="3048000" y="34290"/>
                    <a:pt x="3011170" y="86360"/>
                  </a:cubicBezTo>
                  <a:cubicBezTo>
                    <a:pt x="2974340" y="34290"/>
                    <a:pt x="2914650" y="0"/>
                    <a:pt x="2846070" y="0"/>
                  </a:cubicBezTo>
                  <a:cubicBezTo>
                    <a:pt x="2777490" y="0"/>
                    <a:pt x="2716530" y="34290"/>
                    <a:pt x="2680970" y="86360"/>
                  </a:cubicBezTo>
                  <a:cubicBezTo>
                    <a:pt x="2644140" y="34290"/>
                    <a:pt x="2583180" y="0"/>
                    <a:pt x="2515870" y="0"/>
                  </a:cubicBezTo>
                  <a:cubicBezTo>
                    <a:pt x="2447290" y="0"/>
                    <a:pt x="2387600" y="34290"/>
                    <a:pt x="2350770" y="86360"/>
                  </a:cubicBezTo>
                  <a:cubicBezTo>
                    <a:pt x="2313940" y="34290"/>
                    <a:pt x="2254250" y="0"/>
                    <a:pt x="2185670" y="0"/>
                  </a:cubicBezTo>
                  <a:cubicBezTo>
                    <a:pt x="2117090" y="0"/>
                    <a:pt x="2057400" y="34290"/>
                    <a:pt x="2020570" y="86360"/>
                  </a:cubicBezTo>
                  <a:cubicBezTo>
                    <a:pt x="1983740" y="34290"/>
                    <a:pt x="1924050" y="0"/>
                    <a:pt x="1855470" y="0"/>
                  </a:cubicBezTo>
                  <a:cubicBezTo>
                    <a:pt x="1786890" y="0"/>
                    <a:pt x="1727200" y="34290"/>
                    <a:pt x="1690370" y="86360"/>
                  </a:cubicBezTo>
                  <a:cubicBezTo>
                    <a:pt x="1653540" y="34290"/>
                    <a:pt x="1593850" y="0"/>
                    <a:pt x="1525270" y="0"/>
                  </a:cubicBezTo>
                  <a:cubicBezTo>
                    <a:pt x="1456690" y="0"/>
                    <a:pt x="1395730" y="34290"/>
                    <a:pt x="1360170" y="86360"/>
                  </a:cubicBezTo>
                  <a:cubicBezTo>
                    <a:pt x="1324610" y="34290"/>
                    <a:pt x="1263650" y="0"/>
                    <a:pt x="1195070" y="0"/>
                  </a:cubicBezTo>
                  <a:cubicBezTo>
                    <a:pt x="1126490" y="0"/>
                    <a:pt x="1066800" y="34290"/>
                    <a:pt x="1029970" y="86360"/>
                  </a:cubicBezTo>
                  <a:cubicBezTo>
                    <a:pt x="990600" y="34290"/>
                    <a:pt x="930910" y="0"/>
                    <a:pt x="862330" y="0"/>
                  </a:cubicBezTo>
                  <a:cubicBezTo>
                    <a:pt x="793750" y="0"/>
                    <a:pt x="734060" y="34290"/>
                    <a:pt x="697230" y="86360"/>
                  </a:cubicBezTo>
                  <a:cubicBezTo>
                    <a:pt x="660400" y="34290"/>
                    <a:pt x="600710" y="0"/>
                    <a:pt x="532130" y="0"/>
                  </a:cubicBezTo>
                  <a:cubicBezTo>
                    <a:pt x="463550" y="0"/>
                    <a:pt x="402590" y="34290"/>
                    <a:pt x="367030" y="86360"/>
                  </a:cubicBezTo>
                  <a:cubicBezTo>
                    <a:pt x="360680" y="76200"/>
                    <a:pt x="353060" y="67310"/>
                    <a:pt x="344170" y="59690"/>
                  </a:cubicBezTo>
                  <a:cubicBezTo>
                    <a:pt x="306070" y="21590"/>
                    <a:pt x="254000" y="0"/>
                    <a:pt x="201930" y="0"/>
                  </a:cubicBezTo>
                  <a:cubicBezTo>
                    <a:pt x="148590" y="0"/>
                    <a:pt x="96520" y="21590"/>
                    <a:pt x="59690" y="59690"/>
                  </a:cubicBezTo>
                  <a:cubicBezTo>
                    <a:pt x="21590" y="96520"/>
                    <a:pt x="0" y="148590"/>
                    <a:pt x="0" y="201930"/>
                  </a:cubicBezTo>
                  <a:cubicBezTo>
                    <a:pt x="0" y="255270"/>
                    <a:pt x="21590" y="307340"/>
                    <a:pt x="59690" y="344170"/>
                  </a:cubicBezTo>
                  <a:cubicBezTo>
                    <a:pt x="68580" y="353060"/>
                    <a:pt x="77470" y="359410"/>
                    <a:pt x="86360" y="367030"/>
                  </a:cubicBezTo>
                  <a:cubicBezTo>
                    <a:pt x="34290" y="403860"/>
                    <a:pt x="0" y="463550"/>
                    <a:pt x="0" y="532130"/>
                  </a:cubicBezTo>
                  <a:cubicBezTo>
                    <a:pt x="0" y="600710"/>
                    <a:pt x="34290" y="660400"/>
                    <a:pt x="86360" y="697230"/>
                  </a:cubicBezTo>
                  <a:cubicBezTo>
                    <a:pt x="34290" y="734060"/>
                    <a:pt x="0" y="793750"/>
                    <a:pt x="0" y="862330"/>
                  </a:cubicBezTo>
                  <a:cubicBezTo>
                    <a:pt x="0" y="930910"/>
                    <a:pt x="34290" y="990600"/>
                    <a:pt x="86360" y="1027430"/>
                  </a:cubicBezTo>
                  <a:cubicBezTo>
                    <a:pt x="34290" y="1064260"/>
                    <a:pt x="0" y="1123950"/>
                    <a:pt x="0" y="1192530"/>
                  </a:cubicBezTo>
                  <a:cubicBezTo>
                    <a:pt x="0" y="1261110"/>
                    <a:pt x="34290" y="1322070"/>
                    <a:pt x="86360" y="1357630"/>
                  </a:cubicBezTo>
                  <a:cubicBezTo>
                    <a:pt x="34290" y="1393190"/>
                    <a:pt x="0" y="1454150"/>
                    <a:pt x="0" y="1522730"/>
                  </a:cubicBezTo>
                  <a:cubicBezTo>
                    <a:pt x="0" y="1591310"/>
                    <a:pt x="34290" y="1651000"/>
                    <a:pt x="86360" y="1687830"/>
                  </a:cubicBezTo>
                  <a:cubicBezTo>
                    <a:pt x="34290" y="1724660"/>
                    <a:pt x="0" y="1784350"/>
                    <a:pt x="0" y="1852930"/>
                  </a:cubicBezTo>
                  <a:cubicBezTo>
                    <a:pt x="0" y="1921510"/>
                    <a:pt x="34290" y="1981200"/>
                    <a:pt x="86360" y="2018030"/>
                  </a:cubicBezTo>
                  <a:cubicBezTo>
                    <a:pt x="34290" y="2054860"/>
                    <a:pt x="0" y="2114550"/>
                    <a:pt x="0" y="2183130"/>
                  </a:cubicBezTo>
                  <a:cubicBezTo>
                    <a:pt x="0" y="2251710"/>
                    <a:pt x="34290" y="2311400"/>
                    <a:pt x="86360" y="2348230"/>
                  </a:cubicBezTo>
                  <a:cubicBezTo>
                    <a:pt x="34290" y="2385060"/>
                    <a:pt x="0" y="2444750"/>
                    <a:pt x="0" y="2513330"/>
                  </a:cubicBezTo>
                  <a:cubicBezTo>
                    <a:pt x="0" y="2581910"/>
                    <a:pt x="34290" y="2642870"/>
                    <a:pt x="86360" y="2678430"/>
                  </a:cubicBezTo>
                  <a:cubicBezTo>
                    <a:pt x="34290" y="2713990"/>
                    <a:pt x="0" y="2774950"/>
                    <a:pt x="0" y="2843530"/>
                  </a:cubicBezTo>
                  <a:cubicBezTo>
                    <a:pt x="0" y="2912110"/>
                    <a:pt x="34290" y="2971800"/>
                    <a:pt x="86360" y="3008630"/>
                  </a:cubicBezTo>
                  <a:cubicBezTo>
                    <a:pt x="34290" y="3045460"/>
                    <a:pt x="0" y="3105150"/>
                    <a:pt x="0" y="3173730"/>
                  </a:cubicBezTo>
                  <a:cubicBezTo>
                    <a:pt x="0" y="3242310"/>
                    <a:pt x="34290" y="3302000"/>
                    <a:pt x="86360" y="3338830"/>
                  </a:cubicBezTo>
                  <a:cubicBezTo>
                    <a:pt x="34290" y="3375660"/>
                    <a:pt x="0" y="3435350"/>
                    <a:pt x="0" y="3503930"/>
                  </a:cubicBezTo>
                  <a:cubicBezTo>
                    <a:pt x="0" y="3572510"/>
                    <a:pt x="34290" y="3633470"/>
                    <a:pt x="86360" y="3669030"/>
                  </a:cubicBezTo>
                  <a:cubicBezTo>
                    <a:pt x="34290" y="3705860"/>
                    <a:pt x="0" y="3766820"/>
                    <a:pt x="0" y="3834130"/>
                  </a:cubicBezTo>
                  <a:cubicBezTo>
                    <a:pt x="0" y="3901440"/>
                    <a:pt x="34290" y="3962400"/>
                    <a:pt x="86360" y="3999230"/>
                  </a:cubicBezTo>
                  <a:cubicBezTo>
                    <a:pt x="34290" y="4036060"/>
                    <a:pt x="0" y="4095750"/>
                    <a:pt x="0" y="4164330"/>
                  </a:cubicBezTo>
                  <a:cubicBezTo>
                    <a:pt x="0" y="4232910"/>
                    <a:pt x="34290" y="4292600"/>
                    <a:pt x="86360" y="4329430"/>
                  </a:cubicBezTo>
                  <a:cubicBezTo>
                    <a:pt x="34290" y="4366260"/>
                    <a:pt x="0" y="4425950"/>
                    <a:pt x="0" y="4494530"/>
                  </a:cubicBezTo>
                  <a:cubicBezTo>
                    <a:pt x="0" y="4563110"/>
                    <a:pt x="34290" y="4622800"/>
                    <a:pt x="86360" y="4659630"/>
                  </a:cubicBezTo>
                  <a:cubicBezTo>
                    <a:pt x="34290" y="4696460"/>
                    <a:pt x="0" y="4756150"/>
                    <a:pt x="0" y="4824730"/>
                  </a:cubicBezTo>
                  <a:cubicBezTo>
                    <a:pt x="0" y="4893310"/>
                    <a:pt x="34290" y="4954270"/>
                    <a:pt x="86360" y="4989830"/>
                  </a:cubicBezTo>
                  <a:cubicBezTo>
                    <a:pt x="34290" y="5025390"/>
                    <a:pt x="0" y="5086350"/>
                    <a:pt x="0" y="5154930"/>
                  </a:cubicBezTo>
                  <a:cubicBezTo>
                    <a:pt x="0" y="5223510"/>
                    <a:pt x="34290" y="5283200"/>
                    <a:pt x="86360" y="5320030"/>
                  </a:cubicBezTo>
                  <a:cubicBezTo>
                    <a:pt x="34290" y="5356860"/>
                    <a:pt x="0" y="5416550"/>
                    <a:pt x="0" y="5485130"/>
                  </a:cubicBezTo>
                  <a:cubicBezTo>
                    <a:pt x="0" y="5553710"/>
                    <a:pt x="34290" y="5613400"/>
                    <a:pt x="86360" y="5650230"/>
                  </a:cubicBezTo>
                  <a:cubicBezTo>
                    <a:pt x="34290" y="5687060"/>
                    <a:pt x="0" y="5746750"/>
                    <a:pt x="0" y="5815330"/>
                  </a:cubicBezTo>
                  <a:cubicBezTo>
                    <a:pt x="0" y="5883910"/>
                    <a:pt x="34290" y="5944870"/>
                    <a:pt x="86360" y="5980430"/>
                  </a:cubicBezTo>
                  <a:cubicBezTo>
                    <a:pt x="76200" y="5986780"/>
                    <a:pt x="67310" y="5994400"/>
                    <a:pt x="59690" y="6003290"/>
                  </a:cubicBezTo>
                  <a:cubicBezTo>
                    <a:pt x="22860" y="6041390"/>
                    <a:pt x="0" y="6093460"/>
                    <a:pt x="0" y="6145530"/>
                  </a:cubicBezTo>
                  <a:cubicBezTo>
                    <a:pt x="0" y="6198870"/>
                    <a:pt x="20320" y="6249670"/>
                    <a:pt x="59690" y="6287770"/>
                  </a:cubicBezTo>
                  <a:cubicBezTo>
                    <a:pt x="97790" y="6325870"/>
                    <a:pt x="148590" y="6347460"/>
                    <a:pt x="201930" y="6347460"/>
                  </a:cubicBezTo>
                  <a:cubicBezTo>
                    <a:pt x="256540" y="6347460"/>
                    <a:pt x="307340" y="6325870"/>
                    <a:pt x="344170" y="6287770"/>
                  </a:cubicBezTo>
                  <a:cubicBezTo>
                    <a:pt x="353060" y="6278880"/>
                    <a:pt x="359410" y="6269990"/>
                    <a:pt x="367030" y="6261100"/>
                  </a:cubicBezTo>
                  <a:cubicBezTo>
                    <a:pt x="403860" y="6313170"/>
                    <a:pt x="463550" y="6347460"/>
                    <a:pt x="532130" y="6347460"/>
                  </a:cubicBezTo>
                  <a:cubicBezTo>
                    <a:pt x="600710" y="6347460"/>
                    <a:pt x="660400" y="6313170"/>
                    <a:pt x="697230" y="6261100"/>
                  </a:cubicBezTo>
                  <a:cubicBezTo>
                    <a:pt x="734060" y="6313170"/>
                    <a:pt x="793750" y="6347460"/>
                    <a:pt x="862330" y="6347460"/>
                  </a:cubicBezTo>
                  <a:cubicBezTo>
                    <a:pt x="930910" y="6347460"/>
                    <a:pt x="990600" y="6313170"/>
                    <a:pt x="1027430" y="6261100"/>
                  </a:cubicBezTo>
                  <a:cubicBezTo>
                    <a:pt x="1064260" y="6313170"/>
                    <a:pt x="1123950" y="6347460"/>
                    <a:pt x="1192530" y="6347460"/>
                  </a:cubicBezTo>
                  <a:cubicBezTo>
                    <a:pt x="1261110" y="6347460"/>
                    <a:pt x="1320800" y="6313170"/>
                    <a:pt x="1357630" y="6261100"/>
                  </a:cubicBezTo>
                  <a:cubicBezTo>
                    <a:pt x="1394460" y="6313170"/>
                    <a:pt x="1455420" y="6347460"/>
                    <a:pt x="1522730" y="6347460"/>
                  </a:cubicBezTo>
                  <a:cubicBezTo>
                    <a:pt x="1591310" y="6347460"/>
                    <a:pt x="1651000" y="6313170"/>
                    <a:pt x="1687830" y="6261100"/>
                  </a:cubicBezTo>
                  <a:cubicBezTo>
                    <a:pt x="1724660" y="6313170"/>
                    <a:pt x="1784350" y="6347460"/>
                    <a:pt x="1852930" y="6347460"/>
                  </a:cubicBezTo>
                  <a:cubicBezTo>
                    <a:pt x="1921510" y="6347460"/>
                    <a:pt x="1981200" y="6313170"/>
                    <a:pt x="2018030" y="6261100"/>
                  </a:cubicBezTo>
                  <a:cubicBezTo>
                    <a:pt x="2054860" y="6313170"/>
                    <a:pt x="2114550" y="6347460"/>
                    <a:pt x="2183130" y="6347460"/>
                  </a:cubicBezTo>
                  <a:cubicBezTo>
                    <a:pt x="2251710" y="6347460"/>
                    <a:pt x="2311400" y="6313170"/>
                    <a:pt x="2348230" y="6261100"/>
                  </a:cubicBezTo>
                  <a:cubicBezTo>
                    <a:pt x="2385060" y="6313170"/>
                    <a:pt x="2444750" y="6347460"/>
                    <a:pt x="2513330" y="6347460"/>
                  </a:cubicBezTo>
                  <a:cubicBezTo>
                    <a:pt x="2581910" y="6347460"/>
                    <a:pt x="2642870" y="6313170"/>
                    <a:pt x="2678430" y="6261100"/>
                  </a:cubicBezTo>
                  <a:cubicBezTo>
                    <a:pt x="2715260" y="6313170"/>
                    <a:pt x="2776220" y="6347460"/>
                    <a:pt x="2843530" y="6347460"/>
                  </a:cubicBezTo>
                  <a:cubicBezTo>
                    <a:pt x="2912110" y="6347460"/>
                    <a:pt x="2971800" y="6313170"/>
                    <a:pt x="3008630" y="6261100"/>
                  </a:cubicBezTo>
                  <a:cubicBezTo>
                    <a:pt x="3045460" y="6313170"/>
                    <a:pt x="3105150" y="6347460"/>
                    <a:pt x="3173730" y="6347460"/>
                  </a:cubicBezTo>
                  <a:cubicBezTo>
                    <a:pt x="3242310" y="6347460"/>
                    <a:pt x="3302000" y="6313170"/>
                    <a:pt x="3338830" y="6261100"/>
                  </a:cubicBezTo>
                  <a:cubicBezTo>
                    <a:pt x="3375660" y="6313170"/>
                    <a:pt x="3435350" y="6347460"/>
                    <a:pt x="3503930" y="6347460"/>
                  </a:cubicBezTo>
                  <a:cubicBezTo>
                    <a:pt x="3572510" y="6347460"/>
                    <a:pt x="3632200" y="6313170"/>
                    <a:pt x="3669030" y="6261100"/>
                  </a:cubicBezTo>
                  <a:cubicBezTo>
                    <a:pt x="3705860" y="6313170"/>
                    <a:pt x="3765550" y="6347460"/>
                    <a:pt x="3834130" y="6347460"/>
                  </a:cubicBezTo>
                  <a:cubicBezTo>
                    <a:pt x="3902710" y="6347460"/>
                    <a:pt x="3963670" y="6313170"/>
                    <a:pt x="3999230" y="6261100"/>
                  </a:cubicBezTo>
                  <a:cubicBezTo>
                    <a:pt x="4036060" y="6313170"/>
                    <a:pt x="4095750" y="6347460"/>
                    <a:pt x="4164330" y="6347460"/>
                  </a:cubicBezTo>
                  <a:cubicBezTo>
                    <a:pt x="4232910" y="6347460"/>
                    <a:pt x="4292600" y="6313170"/>
                    <a:pt x="4329430" y="6261100"/>
                  </a:cubicBezTo>
                  <a:cubicBezTo>
                    <a:pt x="4366260" y="6313170"/>
                    <a:pt x="4425950" y="6347460"/>
                    <a:pt x="4494530" y="6347460"/>
                  </a:cubicBezTo>
                  <a:cubicBezTo>
                    <a:pt x="4563110" y="6347460"/>
                    <a:pt x="4622800" y="6313170"/>
                    <a:pt x="4659630" y="6261100"/>
                  </a:cubicBezTo>
                  <a:cubicBezTo>
                    <a:pt x="4696460" y="6313170"/>
                    <a:pt x="4756150" y="6347460"/>
                    <a:pt x="4824730" y="6347460"/>
                  </a:cubicBezTo>
                  <a:cubicBezTo>
                    <a:pt x="4893310" y="6347460"/>
                    <a:pt x="4954270" y="6313170"/>
                    <a:pt x="4989830" y="6261100"/>
                  </a:cubicBezTo>
                  <a:cubicBezTo>
                    <a:pt x="5026660" y="6313170"/>
                    <a:pt x="5087620" y="6347460"/>
                    <a:pt x="5154930" y="6347460"/>
                  </a:cubicBezTo>
                  <a:cubicBezTo>
                    <a:pt x="5223510" y="6347460"/>
                    <a:pt x="5283200" y="6313170"/>
                    <a:pt x="5320030" y="6261100"/>
                  </a:cubicBezTo>
                  <a:cubicBezTo>
                    <a:pt x="5356860" y="6313170"/>
                    <a:pt x="5416550" y="6347460"/>
                    <a:pt x="5485130" y="6347460"/>
                  </a:cubicBezTo>
                  <a:cubicBezTo>
                    <a:pt x="5553710" y="6347460"/>
                    <a:pt x="5613400" y="6313170"/>
                    <a:pt x="5650230" y="6261100"/>
                  </a:cubicBezTo>
                  <a:cubicBezTo>
                    <a:pt x="5687060" y="6313170"/>
                    <a:pt x="5746750" y="6347460"/>
                    <a:pt x="5815330" y="6347460"/>
                  </a:cubicBezTo>
                  <a:cubicBezTo>
                    <a:pt x="5883910" y="6347460"/>
                    <a:pt x="5943600" y="6313170"/>
                    <a:pt x="5980430" y="6261100"/>
                  </a:cubicBezTo>
                  <a:cubicBezTo>
                    <a:pt x="5986780" y="6271260"/>
                    <a:pt x="5994400" y="6280150"/>
                    <a:pt x="6003290" y="6287770"/>
                  </a:cubicBezTo>
                  <a:cubicBezTo>
                    <a:pt x="6041390" y="6325870"/>
                    <a:pt x="6092190" y="6347460"/>
                    <a:pt x="6145530" y="6347460"/>
                  </a:cubicBezTo>
                  <a:cubicBezTo>
                    <a:pt x="6198870" y="6347460"/>
                    <a:pt x="6249670" y="6325870"/>
                    <a:pt x="6287770" y="6287770"/>
                  </a:cubicBezTo>
                  <a:cubicBezTo>
                    <a:pt x="6325870" y="6249670"/>
                    <a:pt x="6347460" y="6198870"/>
                    <a:pt x="6347460" y="6145530"/>
                  </a:cubicBezTo>
                  <a:cubicBezTo>
                    <a:pt x="6347460" y="6092190"/>
                    <a:pt x="6325870" y="6040120"/>
                    <a:pt x="6287770" y="6003290"/>
                  </a:cubicBezTo>
                  <a:cubicBezTo>
                    <a:pt x="6278880" y="5994400"/>
                    <a:pt x="6269990" y="5988050"/>
                    <a:pt x="6261100" y="5980430"/>
                  </a:cubicBezTo>
                  <a:cubicBezTo>
                    <a:pt x="6313170" y="5943600"/>
                    <a:pt x="6347460" y="5883910"/>
                    <a:pt x="6347460" y="5815330"/>
                  </a:cubicBezTo>
                  <a:cubicBezTo>
                    <a:pt x="6347460" y="5746750"/>
                    <a:pt x="6313170" y="5687060"/>
                    <a:pt x="6261100" y="5650230"/>
                  </a:cubicBezTo>
                  <a:cubicBezTo>
                    <a:pt x="6313170" y="5613400"/>
                    <a:pt x="6347460" y="5553710"/>
                    <a:pt x="6347460" y="5485130"/>
                  </a:cubicBezTo>
                  <a:cubicBezTo>
                    <a:pt x="6347460" y="5416550"/>
                    <a:pt x="6313170" y="5356860"/>
                    <a:pt x="6261100" y="5320030"/>
                  </a:cubicBezTo>
                  <a:cubicBezTo>
                    <a:pt x="6313170" y="5283200"/>
                    <a:pt x="6347460" y="5223510"/>
                    <a:pt x="6347460" y="5154930"/>
                  </a:cubicBezTo>
                  <a:cubicBezTo>
                    <a:pt x="6347460" y="5086350"/>
                    <a:pt x="6313170" y="5025390"/>
                    <a:pt x="6261100" y="4989830"/>
                  </a:cubicBezTo>
                  <a:cubicBezTo>
                    <a:pt x="6313170" y="4953000"/>
                    <a:pt x="6347460" y="4892040"/>
                    <a:pt x="6347460" y="4824730"/>
                  </a:cubicBezTo>
                  <a:cubicBezTo>
                    <a:pt x="6347460" y="4756150"/>
                    <a:pt x="6313170" y="4696460"/>
                    <a:pt x="6261100" y="4659630"/>
                  </a:cubicBezTo>
                  <a:cubicBezTo>
                    <a:pt x="6313170" y="4622800"/>
                    <a:pt x="6347460" y="4563110"/>
                    <a:pt x="6347460" y="4494530"/>
                  </a:cubicBezTo>
                  <a:cubicBezTo>
                    <a:pt x="6347460" y="4425950"/>
                    <a:pt x="6313170" y="4366260"/>
                    <a:pt x="6261100" y="4329430"/>
                  </a:cubicBezTo>
                  <a:cubicBezTo>
                    <a:pt x="6313170" y="4292600"/>
                    <a:pt x="6347460" y="4232910"/>
                    <a:pt x="6347460" y="4164330"/>
                  </a:cubicBezTo>
                  <a:cubicBezTo>
                    <a:pt x="6347460" y="4095750"/>
                    <a:pt x="6313170" y="4036060"/>
                    <a:pt x="6261100" y="3999230"/>
                  </a:cubicBezTo>
                  <a:cubicBezTo>
                    <a:pt x="6313170" y="3962400"/>
                    <a:pt x="6347460" y="3901440"/>
                    <a:pt x="6347460" y="3834130"/>
                  </a:cubicBezTo>
                  <a:cubicBezTo>
                    <a:pt x="6347460" y="3765550"/>
                    <a:pt x="6313170" y="3704590"/>
                    <a:pt x="6261100" y="3669030"/>
                  </a:cubicBezTo>
                  <a:cubicBezTo>
                    <a:pt x="6313170" y="3632200"/>
                    <a:pt x="6347460" y="3572510"/>
                    <a:pt x="6347460" y="3503930"/>
                  </a:cubicBezTo>
                  <a:cubicBezTo>
                    <a:pt x="6347460" y="3435350"/>
                    <a:pt x="6313170" y="3375660"/>
                    <a:pt x="6261100" y="3338830"/>
                  </a:cubicBezTo>
                  <a:cubicBezTo>
                    <a:pt x="6313170" y="3302000"/>
                    <a:pt x="6347460" y="3242310"/>
                    <a:pt x="6347460" y="3173730"/>
                  </a:cubicBezTo>
                  <a:cubicBezTo>
                    <a:pt x="6347460" y="3105150"/>
                    <a:pt x="6313170" y="3045460"/>
                    <a:pt x="6261100" y="3008630"/>
                  </a:cubicBezTo>
                  <a:cubicBezTo>
                    <a:pt x="6313170" y="2971800"/>
                    <a:pt x="6347460" y="2912110"/>
                    <a:pt x="6347460" y="2843530"/>
                  </a:cubicBezTo>
                  <a:cubicBezTo>
                    <a:pt x="6347460" y="2774950"/>
                    <a:pt x="6313170" y="2713990"/>
                    <a:pt x="6261100" y="2678430"/>
                  </a:cubicBezTo>
                  <a:cubicBezTo>
                    <a:pt x="6313170" y="2641600"/>
                    <a:pt x="6347460" y="2580640"/>
                    <a:pt x="6347460" y="2513330"/>
                  </a:cubicBezTo>
                  <a:cubicBezTo>
                    <a:pt x="6347460" y="2444750"/>
                    <a:pt x="6313170" y="2383790"/>
                    <a:pt x="6261100" y="2348230"/>
                  </a:cubicBezTo>
                  <a:cubicBezTo>
                    <a:pt x="6313170" y="2311400"/>
                    <a:pt x="6347460" y="2251710"/>
                    <a:pt x="6347460" y="2183130"/>
                  </a:cubicBezTo>
                  <a:cubicBezTo>
                    <a:pt x="6347460" y="2114550"/>
                    <a:pt x="6313170" y="2054860"/>
                    <a:pt x="6261100" y="2018030"/>
                  </a:cubicBezTo>
                  <a:cubicBezTo>
                    <a:pt x="6313170" y="1981200"/>
                    <a:pt x="6347460" y="1921510"/>
                    <a:pt x="6347460" y="1852930"/>
                  </a:cubicBezTo>
                  <a:cubicBezTo>
                    <a:pt x="6347460" y="1784350"/>
                    <a:pt x="6313170" y="1724660"/>
                    <a:pt x="6261100" y="1687830"/>
                  </a:cubicBezTo>
                  <a:cubicBezTo>
                    <a:pt x="6313170" y="1651000"/>
                    <a:pt x="6347460" y="1591310"/>
                    <a:pt x="6347460" y="1522730"/>
                  </a:cubicBezTo>
                  <a:cubicBezTo>
                    <a:pt x="6347460" y="1454150"/>
                    <a:pt x="6313170" y="1393190"/>
                    <a:pt x="6261100" y="1357630"/>
                  </a:cubicBezTo>
                  <a:cubicBezTo>
                    <a:pt x="6313170" y="1322070"/>
                    <a:pt x="6347460" y="1261110"/>
                    <a:pt x="6347460" y="1192530"/>
                  </a:cubicBezTo>
                  <a:cubicBezTo>
                    <a:pt x="6347460" y="1123950"/>
                    <a:pt x="6313170" y="1064260"/>
                    <a:pt x="6261100" y="1027430"/>
                  </a:cubicBezTo>
                  <a:cubicBezTo>
                    <a:pt x="6313170" y="990600"/>
                    <a:pt x="6347460" y="930910"/>
                    <a:pt x="6347460" y="862330"/>
                  </a:cubicBezTo>
                  <a:cubicBezTo>
                    <a:pt x="6347460" y="793750"/>
                    <a:pt x="6313170" y="734060"/>
                    <a:pt x="6261100" y="697230"/>
                  </a:cubicBezTo>
                  <a:cubicBezTo>
                    <a:pt x="6315710" y="660400"/>
                    <a:pt x="6350000" y="600710"/>
                    <a:pt x="6350000" y="532130"/>
                  </a:cubicBezTo>
                  <a:close/>
                </a:path>
              </a:pathLst>
            </a:custGeom>
            <a:solidFill>
              <a:srgbClr val="FD87B1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358140" y="358140"/>
              <a:ext cx="5632450" cy="5633720"/>
            </a:xfrm>
            <a:custGeom>
              <a:avLst/>
              <a:gdLst/>
              <a:ahLst/>
              <a:cxnLst/>
              <a:rect l="l" t="t" r="r" b="b"/>
              <a:pathLst>
                <a:path w="5632450" h="5633720">
                  <a:moveTo>
                    <a:pt x="0" y="0"/>
                  </a:moveTo>
                  <a:lnTo>
                    <a:pt x="5632450" y="0"/>
                  </a:lnTo>
                  <a:lnTo>
                    <a:pt x="5632450" y="5633720"/>
                  </a:lnTo>
                  <a:lnTo>
                    <a:pt x="0" y="5633720"/>
                  </a:lnTo>
                  <a:close/>
                </a:path>
              </a:pathLst>
            </a:custGeom>
            <a:blipFill dpi="0" rotWithShape="1">
              <a:blip r:embed="rId11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</p:sp>
      </p:grpSp>
      <p:pic>
        <p:nvPicPr>
          <p:cNvPr id="27" name="Picture 27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0231">
            <a:off x="1460279" y="1496270"/>
            <a:ext cx="554555" cy="55455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0231">
            <a:off x="2106137" y="856164"/>
            <a:ext cx="815756" cy="83395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2682344">
            <a:off x="600316" y="808756"/>
            <a:ext cx="1565616" cy="5123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9972054" y="2165022"/>
            <a:ext cx="740398" cy="82600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677695" y="3035597"/>
            <a:ext cx="554555" cy="554555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0185448">
            <a:off x="1198131" y="4497005"/>
            <a:ext cx="1862300" cy="186230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56"/>
    </mc:Choice>
    <mc:Fallback xmlns="">
      <p:transition spd="slow" advTm="21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4560" y="182880"/>
            <a:ext cx="81580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hình dưới đây, mỗi hình có số lượng là bao nhiêu?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0" y="122737"/>
            <a:ext cx="664442" cy="66444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857825" y="1065475"/>
            <a:ext cx="5471413" cy="3069203"/>
          </a:xfrm>
          <a:prstGeom prst="ellipse">
            <a:avLst/>
          </a:prstGeom>
          <a:solidFill>
            <a:srgbClr val="934B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85" y="1199252"/>
            <a:ext cx="941062" cy="114464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749" y="1213418"/>
            <a:ext cx="941062" cy="114464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725" y="2027753"/>
            <a:ext cx="941062" cy="11446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962" y="1572963"/>
            <a:ext cx="941062" cy="11446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577" y="2729687"/>
            <a:ext cx="941062" cy="114464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434" y="2673023"/>
            <a:ext cx="941062" cy="114464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69024" y="2027753"/>
            <a:ext cx="10602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>
                <a:solidFill>
                  <a:srgbClr val="00B0F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6" name="Flowchart: Process 15"/>
          <p:cNvSpPr/>
          <p:nvPr/>
        </p:nvSpPr>
        <p:spPr>
          <a:xfrm>
            <a:off x="2870421" y="4494053"/>
            <a:ext cx="6965342" cy="1978309"/>
          </a:xfrm>
          <a:prstGeom prst="flowChartProcess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99FF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447" y="5017227"/>
            <a:ext cx="1057178" cy="109863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625" y="5047381"/>
            <a:ext cx="1057178" cy="10986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905" y="4978926"/>
            <a:ext cx="1057178" cy="10986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185" y="4978926"/>
            <a:ext cx="1057178" cy="109863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099" y="4933889"/>
            <a:ext cx="1057178" cy="109863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8698727" y="4818489"/>
            <a:ext cx="1196670" cy="143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27" name="Isosceles Triangle 26"/>
          <p:cNvSpPr/>
          <p:nvPr/>
        </p:nvSpPr>
        <p:spPr>
          <a:xfrm>
            <a:off x="6949440" y="888980"/>
            <a:ext cx="4866198" cy="3219435"/>
          </a:xfrm>
          <a:prstGeom prst="triangl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982" y="1196099"/>
            <a:ext cx="704160" cy="75372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384" y="2012799"/>
            <a:ext cx="704160" cy="75372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708" y="1897399"/>
            <a:ext cx="704160" cy="75372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704" y="2812583"/>
            <a:ext cx="704160" cy="75372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729" y="2850237"/>
            <a:ext cx="704160" cy="75372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776" y="3166208"/>
            <a:ext cx="704160" cy="753728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0208814" y="2730997"/>
            <a:ext cx="1196670" cy="1433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smtClean="0">
                <a:solidFill>
                  <a:srgbClr val="FF99FF"/>
                </a:solidFill>
                <a:latin typeface=".VnAvant" panose="020B7200000000000000" pitchFamily="34" charset="0"/>
              </a:rPr>
              <a:t>6</a:t>
            </a:r>
            <a:endParaRPr lang="en-US" sz="8800" b="1">
              <a:solidFill>
                <a:srgbClr val="FF99FF"/>
              </a:solidFill>
              <a:latin typeface=".VnAvant" panose="020B7200000000000000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683" y="2673023"/>
            <a:ext cx="941062" cy="1144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0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3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0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7" y="1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31420" cy="8314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39" y="4381165"/>
            <a:ext cx="1186235" cy="15816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997" y="4381165"/>
            <a:ext cx="1186235" cy="15816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71" y="4353000"/>
            <a:ext cx="1186235" cy="1581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681" y="4367082"/>
            <a:ext cx="1186235" cy="15816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919" y="4353000"/>
            <a:ext cx="1186235" cy="158164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213" y="4381165"/>
            <a:ext cx="1186235" cy="1581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454" y="4352999"/>
            <a:ext cx="1186235" cy="15816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55" y="4323696"/>
            <a:ext cx="1239280" cy="14641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38" y="2555023"/>
            <a:ext cx="1837281" cy="183728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335" y="2529801"/>
            <a:ext cx="1837281" cy="18372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019" y="2555023"/>
            <a:ext cx="1837281" cy="1837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728" y="2555023"/>
            <a:ext cx="1837281" cy="18372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784" y="2555023"/>
            <a:ext cx="1837281" cy="183728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467" y="2630946"/>
            <a:ext cx="1837281" cy="18372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075" y="2555023"/>
            <a:ext cx="1837281" cy="183728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908313" y="193415"/>
            <a:ext cx="74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bạn ong và số hũ mật, số nào nhiều hơn? Và nhiều hơn là mấy?Vì sao?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804774" y="987416"/>
            <a:ext cx="74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=&gt;Số bạn ong nhiều hơn số hũ mật và nhiều hơn là 1 vì thừa 1 bạn ong</a:t>
            </a:r>
            <a:endParaRPr lang="en-US" sz="2400" b="1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04774" y="218637"/>
            <a:ext cx="74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bạn ong và số hũ mật, số nào ít hơn? Và ít hơn là mấy? Vì sao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90504" y="973333"/>
            <a:ext cx="74153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=&gt;Số hũ mật ít hơn số bạn ong và ít hơn là 1 vì thiếu một hũ mật</a:t>
            </a:r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28640" y="74863"/>
            <a:ext cx="94247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số bạn ong và hũ mật bằng nhau ta phải làm thế nào?</a:t>
            </a:r>
            <a:endParaRPr lang="en-US" sz="28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15888" y="933182"/>
            <a:ext cx="4580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Cách1: Bớt đi 1 bạn ong</a:t>
            </a:r>
            <a:endParaRPr lang="en-US" sz="24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578975" y="1034809"/>
            <a:ext cx="5302071" cy="473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Cách2: Thêm 1 hũ mật</a:t>
            </a:r>
            <a:endParaRPr lang="en-US" sz="24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1085095" y="3376863"/>
            <a:ext cx="10507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00B0F0"/>
                </a:solidFill>
                <a:latin typeface=".VnAvant" panose="020B7200000000000000" pitchFamily="34" charset="0"/>
              </a:rPr>
              <a:t>7</a:t>
            </a:r>
            <a:endParaRPr lang="en-US" sz="15000" b="1">
              <a:solidFill>
                <a:srgbClr val="00B0F0"/>
              </a:solidFill>
              <a:latin typeface=".VnAvant" panose="020B7200000000000000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975" y="2473164"/>
            <a:ext cx="1919212" cy="1919212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660335" y="1784180"/>
            <a:ext cx="7773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Như  vậy: 7 hũ mật thêm 1 hũ mật là 8 hũ mật</a:t>
            </a:r>
            <a:endParaRPr lang="en-US" sz="240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066387" y="3166753"/>
            <a:ext cx="112105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15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312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8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>
                      <p:stCondLst>
                        <p:cond delay="indefinite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4" fill="hold">
                      <p:stCondLst>
                        <p:cond delay="indefinite"/>
                      </p:stCondLst>
                      <p:childTnLst>
                        <p:par>
                          <p:cTn id="405" fill="hold">
                            <p:stCondLst>
                              <p:cond delay="0"/>
                            </p:stCondLst>
                            <p:childTnLst>
                              <p:par>
                                <p:cTn id="40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6" fill="hold">
                      <p:stCondLst>
                        <p:cond delay="indefinite"/>
                      </p:stCondLst>
                      <p:childTnLst>
                        <p:par>
                          <p:cTn id="437" fill="hold">
                            <p:stCondLst>
                              <p:cond delay="0"/>
                            </p:stCondLst>
                            <p:childTnLst>
                              <p:par>
                                <p:cTn id="43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  <p:bldP spid="22" grpId="0" build="allAtOnce"/>
      <p:bldP spid="24" grpId="0"/>
      <p:bldP spid="24" grpId="1"/>
      <p:bldP spid="25" grpId="0"/>
      <p:bldP spid="25" grpId="1"/>
      <p:bldP spid="26" grpId="0"/>
      <p:bldP spid="27" grpId="0"/>
      <p:bldP spid="27" grpId="1"/>
      <p:bldP spid="28" grpId="0"/>
      <p:bldP spid="29" grpId="0" build="allAtOnce"/>
      <p:bldP spid="31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203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5610" y="803081"/>
            <a:ext cx="6432605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0" b="1" smtClean="0">
                <a:solidFill>
                  <a:srgbClr val="0070C0"/>
                </a:solidFill>
                <a:latin typeface=".VnAvant" panose="020B7200000000000000" pitchFamily="34" charset="0"/>
              </a:rPr>
              <a:t>8</a:t>
            </a:r>
            <a:endParaRPr lang="en-US" sz="25000" b="1">
              <a:solidFill>
                <a:srgbClr val="0070C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79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.7|1.1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202</Words>
  <Application>Microsoft Office PowerPoint</Application>
  <PresentationFormat>Widescreen</PresentationFormat>
  <Paragraphs>30</Paragraphs>
  <Slides>14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.VnAvant</vt:lpstr>
      <vt:lpstr>Arial</vt:lpstr>
      <vt:lpstr>Calibri</vt:lpstr>
      <vt:lpstr>Calibri Light</vt:lpstr>
      <vt:lpstr>Sriracha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Microsoft account</cp:lastModifiedBy>
  <cp:revision>31</cp:revision>
  <dcterms:created xsi:type="dcterms:W3CDTF">2021-12-04T05:56:33Z</dcterms:created>
  <dcterms:modified xsi:type="dcterms:W3CDTF">2021-12-24T06:15:28Z</dcterms:modified>
</cp:coreProperties>
</file>