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8.jpg" ContentType="image/png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notesMasterIdLst>
    <p:notesMasterId r:id="rId11"/>
  </p:notesMasterIdLst>
  <p:sldIdLst>
    <p:sldId id="256" r:id="rId2"/>
    <p:sldId id="259" r:id="rId3"/>
    <p:sldId id="257" r:id="rId4"/>
    <p:sldId id="260" r:id="rId5"/>
    <p:sldId id="261" r:id="rId6"/>
    <p:sldId id="262" r:id="rId7"/>
    <p:sldId id="268" r:id="rId8"/>
    <p:sldId id="263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3399FF"/>
    <a:srgbClr val="CC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 snapToGrid="0">
      <p:cViewPr varScale="1">
        <p:scale>
          <a:sx n="77" d="100"/>
          <a:sy n="77" d="100"/>
        </p:scale>
        <p:origin x="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DEE0C-D9F1-457D-826E-A94D80A1B96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318B1-271E-437C-889D-165CB2880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0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7339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607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CD9A-E2F0-4199-85D4-1B10F2B998DC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B8B83-9A25-4A97-B161-310B3CEE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9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39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432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3182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65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34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78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97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299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62000"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325212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7.png"/><Relationship Id="rId2" Type="http://schemas.microsoft.com/office/2007/relationships/media" Target="../media/media2.wm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7.png"/><Relationship Id="rId2" Type="http://schemas.microsoft.com/office/2007/relationships/media" Target="../media/media3.wm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7.png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78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1354" y="485031"/>
            <a:ext cx="564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MẦM NON TUỔI HOA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96" y="1336764"/>
            <a:ext cx="1073427" cy="956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9019" y="3373342"/>
            <a:ext cx="450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731213" y="2510742"/>
            <a:ext cx="7750139" cy="24092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 PHÁT TRIỂN NGÔN NGỮ</a:t>
            </a:r>
          </a:p>
          <a:p>
            <a:pPr algn="ctr"/>
            <a:endParaRPr lang="en-US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TRÒ CHƠI CHỮ CÁI I T C</a:t>
            </a:r>
          </a:p>
          <a:p>
            <a:pPr algn="ctr"/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Vân</a:t>
            </a:r>
            <a:endParaRPr lang="en-US" sz="1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2"/>
    </mc:Choice>
    <mc:Fallback xmlns="">
      <p:transition spd="slow" advTm="21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 ư bài h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83" y="-100483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5771" cy="96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6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244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13" y="0"/>
            <a:ext cx="12304713" cy="6858000"/>
          </a:xfrm>
        </p:spPr>
      </p:pic>
      <p:sp>
        <p:nvSpPr>
          <p:cNvPr id="5" name="TextBox 4"/>
          <p:cNvSpPr txBox="1"/>
          <p:nvPr/>
        </p:nvSpPr>
        <p:spPr>
          <a:xfrm rot="10800000" flipV="1">
            <a:off x="2065105" y="2320646"/>
            <a:ext cx="6010381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Trong bài hát vừa rồi có nhắc đến những  nhóm chữ cái nào mà các con đã được học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006867" y="1027906"/>
            <a:ext cx="2938409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4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969608" y="4145537"/>
            <a:ext cx="3246633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ê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310026" y="1027906"/>
            <a:ext cx="3351089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ă â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966" y="-4548"/>
            <a:ext cx="1006867" cy="1006867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4828853" y="4182843"/>
            <a:ext cx="3246633" cy="9144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c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99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87"/>
    </mc:Choice>
    <mc:Fallback xmlns="">
      <p:transition spd="slow" advTm="2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13" y="0"/>
            <a:ext cx="12304713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966" y="-4548"/>
            <a:ext cx="1006867" cy="1006867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1927654" y="1796931"/>
            <a:ext cx="6606746" cy="241260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9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c</a:t>
            </a:r>
            <a:endParaRPr lang="en-US" sz="9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9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1"/>
    </mc:Choice>
    <mc:Fallback xmlns="">
      <p:transition spd="slow" advTm="8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49"/>
            <a:ext cx="12191999" cy="683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o ve rung x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4341"/>
            <a:ext cx="12192000" cy="68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6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957775">
            <a:off x="3990307" y="-4277"/>
            <a:ext cx="6781800" cy="6400800"/>
            <a:chOff x="942" y="184"/>
            <a:chExt cx="4272" cy="4032"/>
          </a:xfrm>
        </p:grpSpPr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" y="18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7284" name="Group 4"/>
            <p:cNvGrpSpPr>
              <a:grpSpLocks/>
            </p:cNvGrpSpPr>
            <p:nvPr/>
          </p:nvGrpSpPr>
          <p:grpSpPr bwMode="auto">
            <a:xfrm>
              <a:off x="1069" y="540"/>
              <a:ext cx="3412" cy="3331"/>
              <a:chOff x="1069" y="540"/>
              <a:chExt cx="3412" cy="3331"/>
            </a:xfrm>
          </p:grpSpPr>
          <p:sp>
            <p:nvSpPr>
              <p:cNvPr id="97285" name="Text Box 5"/>
              <p:cNvSpPr txBox="1">
                <a:spLocks noChangeArrowheads="1"/>
              </p:cNvSpPr>
              <p:nvPr/>
            </p:nvSpPr>
            <p:spPr bwMode="auto">
              <a:xfrm rot="-1776431">
                <a:off x="2051" y="584"/>
                <a:ext cx="718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9600" smtClean="0">
                    <a:solidFill>
                      <a:srgbClr val="00CC00"/>
                    </a:solidFill>
                    <a:latin typeface=".VnAvant" pitchFamily="34" charset="0"/>
                  </a:rPr>
                  <a:t>c</a:t>
                </a:r>
                <a:endParaRPr lang="en-US" sz="9600">
                  <a:solidFill>
                    <a:srgbClr val="00CC00"/>
                  </a:solidFill>
                  <a:latin typeface=".VnAvant" pitchFamily="34" charset="0"/>
                </a:endParaRPr>
              </a:p>
            </p:txBody>
          </p:sp>
          <p:sp>
            <p:nvSpPr>
              <p:cNvPr id="97286" name="Text Box 6"/>
              <p:cNvSpPr txBox="1">
                <a:spLocks noChangeArrowheads="1"/>
              </p:cNvSpPr>
              <p:nvPr/>
            </p:nvSpPr>
            <p:spPr bwMode="auto">
              <a:xfrm rot="-3863932">
                <a:off x="1384" y="1241"/>
                <a:ext cx="65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9600">
                    <a:solidFill>
                      <a:srgbClr val="6600CC"/>
                    </a:solidFill>
                  </a:rPr>
                  <a:t>t</a:t>
                </a:r>
              </a:p>
            </p:txBody>
          </p:sp>
          <p:sp>
            <p:nvSpPr>
              <p:cNvPr id="97287" name="Text Box 7"/>
              <p:cNvSpPr txBox="1">
                <a:spLocks noChangeArrowheads="1"/>
              </p:cNvSpPr>
              <p:nvPr/>
            </p:nvSpPr>
            <p:spPr bwMode="auto">
              <a:xfrm rot="15110777">
                <a:off x="1039" y="2281"/>
                <a:ext cx="29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>
                  <a:solidFill>
                    <a:srgbClr val="6600CC"/>
                  </a:solidFill>
                  <a:latin typeface=".VnTime" pitchFamily="34" charset="0"/>
                </a:endParaRPr>
              </a:p>
            </p:txBody>
          </p:sp>
          <p:sp>
            <p:nvSpPr>
              <p:cNvPr id="97288" name="Text Box 8"/>
              <p:cNvSpPr txBox="1">
                <a:spLocks noChangeArrowheads="1"/>
              </p:cNvSpPr>
              <p:nvPr/>
            </p:nvSpPr>
            <p:spPr bwMode="auto">
              <a:xfrm rot="-10561735">
                <a:off x="1850" y="2736"/>
                <a:ext cx="884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9600" smtClean="0">
                    <a:solidFill>
                      <a:srgbClr val="00CC00"/>
                    </a:solidFill>
                  </a:rPr>
                  <a:t>i</a:t>
                </a:r>
                <a:endParaRPr lang="en-US" sz="9600">
                  <a:solidFill>
                    <a:srgbClr val="00CC00"/>
                  </a:solidFill>
                </a:endParaRPr>
              </a:p>
            </p:txBody>
          </p:sp>
          <p:sp>
            <p:nvSpPr>
              <p:cNvPr id="97289" name="Text Box 9"/>
              <p:cNvSpPr txBox="1">
                <a:spLocks noChangeArrowheads="1"/>
              </p:cNvSpPr>
              <p:nvPr/>
            </p:nvSpPr>
            <p:spPr bwMode="auto">
              <a:xfrm rot="3928943">
                <a:off x="3659" y="1163"/>
                <a:ext cx="717" cy="9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8800" smtClean="0">
                    <a:solidFill>
                      <a:srgbClr val="0066FF"/>
                    </a:solidFill>
                  </a:rPr>
                  <a:t>t</a:t>
                </a:r>
                <a:endParaRPr lang="en-US" sz="8800">
                  <a:solidFill>
                    <a:srgbClr val="0066FF"/>
                  </a:solidFill>
                </a:endParaRPr>
              </a:p>
            </p:txBody>
          </p:sp>
          <p:sp>
            <p:nvSpPr>
              <p:cNvPr id="97290" name="Text Box 10"/>
              <p:cNvSpPr txBox="1">
                <a:spLocks noChangeArrowheads="1"/>
              </p:cNvSpPr>
              <p:nvPr/>
            </p:nvSpPr>
            <p:spPr bwMode="auto">
              <a:xfrm rot="6998128">
                <a:off x="3487" y="2299"/>
                <a:ext cx="1007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9600" smtClean="0">
                    <a:solidFill>
                      <a:srgbClr val="00CC00"/>
                    </a:solidFill>
                    <a:latin typeface=".VnAvant" pitchFamily="34" charset="0"/>
                  </a:rPr>
                  <a:t>c</a:t>
                </a:r>
                <a:endParaRPr lang="en-US" sz="9600">
                  <a:solidFill>
                    <a:srgbClr val="00CC00"/>
                  </a:solidFill>
                  <a:latin typeface=".VnAvant" pitchFamily="34" charset="0"/>
                </a:endParaRPr>
              </a:p>
            </p:txBody>
          </p:sp>
          <p:sp>
            <p:nvSpPr>
              <p:cNvPr id="97291" name="Text Box 11"/>
              <p:cNvSpPr txBox="1">
                <a:spLocks noChangeArrowheads="1"/>
              </p:cNvSpPr>
              <p:nvPr/>
            </p:nvSpPr>
            <p:spPr bwMode="auto">
              <a:xfrm rot="1955264">
                <a:off x="2933" y="540"/>
                <a:ext cx="711" cy="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9600" smtClean="0">
                    <a:solidFill>
                      <a:srgbClr val="FF3300"/>
                    </a:solidFill>
                    <a:latin typeface=".VnAvant" pitchFamily="34" charset="0"/>
                  </a:rPr>
                  <a:t>i</a:t>
                </a:r>
                <a:endParaRPr lang="en-US" sz="9600">
                  <a:solidFill>
                    <a:srgbClr val="FF3300"/>
                  </a:solidFill>
                  <a:latin typeface=".VnAvant" pitchFamily="34" charset="0"/>
                </a:endParaRPr>
              </a:p>
            </p:txBody>
          </p:sp>
          <p:sp>
            <p:nvSpPr>
              <p:cNvPr id="97292" name="Text Box 12"/>
              <p:cNvSpPr txBox="1">
                <a:spLocks noChangeArrowheads="1"/>
              </p:cNvSpPr>
              <p:nvPr/>
            </p:nvSpPr>
            <p:spPr bwMode="auto">
              <a:xfrm rot="10347071">
                <a:off x="2828" y="2882"/>
                <a:ext cx="769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9600" smtClean="0">
                    <a:solidFill>
                      <a:srgbClr val="FF3300"/>
                    </a:solidFill>
                    <a:latin typeface=".VnAvant" pitchFamily="34" charset="0"/>
                  </a:rPr>
                  <a:t>t</a:t>
                </a:r>
                <a:endParaRPr lang="en-US" sz="9600">
                  <a:solidFill>
                    <a:srgbClr val="FF3300"/>
                  </a:solidFill>
                  <a:latin typeface=".VnAvant" pitchFamily="34" charset="0"/>
                </a:endParaRPr>
              </a:p>
            </p:txBody>
          </p:sp>
          <p:sp>
            <p:nvSpPr>
              <p:cNvPr id="97293" name="Text Box 6"/>
              <p:cNvSpPr txBox="1">
                <a:spLocks noChangeArrowheads="1"/>
              </p:cNvSpPr>
              <p:nvPr/>
            </p:nvSpPr>
            <p:spPr bwMode="auto">
              <a:xfrm rot="-6449674">
                <a:off x="1399" y="2111"/>
                <a:ext cx="651" cy="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9600" smtClean="0">
                    <a:solidFill>
                      <a:srgbClr val="FF0000"/>
                    </a:solidFill>
                  </a:rPr>
                  <a:t>c</a:t>
                </a:r>
                <a:endParaRPr lang="en-US" sz="96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97294" name="AutoShape 13"/>
          <p:cNvSpPr>
            <a:spLocks noChangeArrowheads="1"/>
          </p:cNvSpPr>
          <p:nvPr/>
        </p:nvSpPr>
        <p:spPr bwMode="auto">
          <a:xfrm rot="-5400000">
            <a:off x="6643242" y="-70521"/>
            <a:ext cx="838200" cy="7239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>
              <a:solidFill>
                <a:srgbClr val="0033CC"/>
              </a:solidFill>
              <a:latin typeface=".VnTime" pitchFamily="34" charset="0"/>
            </a:endParaRPr>
          </a:p>
        </p:txBody>
      </p:sp>
      <p:sp>
        <p:nvSpPr>
          <p:cNvPr id="100366" name="WordArt 14"/>
          <p:cNvSpPr>
            <a:spLocks noChangeArrowheads="1" noChangeShapeType="1" noTextEdit="1"/>
          </p:cNvSpPr>
          <p:nvPr/>
        </p:nvSpPr>
        <p:spPr bwMode="auto">
          <a:xfrm>
            <a:off x="2057400" y="7010400"/>
            <a:ext cx="228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97296" name="WordArt 15"/>
          <p:cNvSpPr>
            <a:spLocks noChangeArrowheads="1" noChangeShapeType="1" noTextEdit="1"/>
          </p:cNvSpPr>
          <p:nvPr/>
        </p:nvSpPr>
        <p:spPr bwMode="auto">
          <a:xfrm>
            <a:off x="2819400" y="6972300"/>
            <a:ext cx="41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7297" name="WordArt 16"/>
          <p:cNvSpPr>
            <a:spLocks noChangeArrowheads="1" noChangeShapeType="1" noTextEdit="1"/>
          </p:cNvSpPr>
          <p:nvPr/>
        </p:nvSpPr>
        <p:spPr bwMode="auto">
          <a:xfrm>
            <a:off x="9677400" y="70104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97298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134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97299" name="WordArt 18"/>
          <p:cNvSpPr>
            <a:spLocks noChangeArrowheads="1" noChangeShapeType="1" noTextEdit="1"/>
          </p:cNvSpPr>
          <p:nvPr/>
        </p:nvSpPr>
        <p:spPr bwMode="auto">
          <a:xfrm>
            <a:off x="3676650" y="70104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00371" name="WordArt 19"/>
          <p:cNvSpPr>
            <a:spLocks noChangeArrowheads="1" noChangeShapeType="1" noTextEdit="1"/>
          </p:cNvSpPr>
          <p:nvPr/>
        </p:nvSpPr>
        <p:spPr bwMode="auto">
          <a:xfrm>
            <a:off x="7848600" y="70104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97301" name="WordArt 20"/>
          <p:cNvSpPr>
            <a:spLocks noChangeArrowheads="1" noChangeShapeType="1" noTextEdit="1"/>
          </p:cNvSpPr>
          <p:nvPr/>
        </p:nvSpPr>
        <p:spPr bwMode="auto">
          <a:xfrm>
            <a:off x="8839200" y="7010400"/>
            <a:ext cx="381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7302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990600" y="6248400"/>
            <a:ext cx="5334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97303" name="Rectangle 22"/>
          <p:cNvSpPr>
            <a:spLocks noChangeArrowheads="1"/>
          </p:cNvSpPr>
          <p:nvPr/>
        </p:nvSpPr>
        <p:spPr bwMode="auto">
          <a:xfrm>
            <a:off x="-1981200" y="6838951"/>
            <a:ext cx="352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®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941" y="6291674"/>
            <a:ext cx="1652702" cy="522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574" y="243218"/>
            <a:ext cx="4589262" cy="1993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7136" y="581113"/>
            <a:ext cx="713294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9900000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0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6" grpId="0" animBg="1"/>
      <p:bldP spid="1003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05" y="-47757"/>
            <a:ext cx="13456990" cy="7430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35"/>
            <a:ext cx="884255" cy="8842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9287" y="3857994"/>
            <a:ext cx="1441621" cy="138395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Cccssfsfdgfjjh,jhmkhjvjhjiioiooi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15398" y="3857994"/>
            <a:ext cx="1441621" cy="138395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iiigg</a:t>
            </a:r>
            <a:r>
              <a:rPr lang="en-US" smtClean="0">
                <a:latin typeface=".VnAvant" panose="020B7200000000000000" pitchFamily="34" charset="0"/>
              </a:rPr>
              <a:t>ttrgh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74288" y="2982094"/>
            <a:ext cx="1441621" cy="138395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74289" y="4366052"/>
            <a:ext cx="1441621" cy="138395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15909" y="3847068"/>
            <a:ext cx="1441621" cy="138395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57528" y="2982094"/>
            <a:ext cx="1441621" cy="138395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57527" y="4366051"/>
            <a:ext cx="1441621" cy="138395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99147" y="3822354"/>
            <a:ext cx="1441621" cy="138395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Delay 12"/>
          <p:cNvSpPr/>
          <p:nvPr/>
        </p:nvSpPr>
        <p:spPr>
          <a:xfrm>
            <a:off x="10140765" y="3492843"/>
            <a:ext cx="1705246" cy="1960606"/>
          </a:xfrm>
          <a:prstGeom prst="flowChartDela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66550" y="3945924"/>
            <a:ext cx="766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8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7010" y="3945924"/>
            <a:ext cx="512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endParaRPr lang="en-US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80636" y="4366051"/>
            <a:ext cx="512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7030A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66550" y="3945924"/>
            <a:ext cx="748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8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63121" y="3072871"/>
            <a:ext cx="512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8939" y="3822354"/>
            <a:ext cx="748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8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16588" y="3811426"/>
            <a:ext cx="512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35597" y="4396310"/>
            <a:ext cx="512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endParaRPr lang="en-US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61024" y="4786176"/>
            <a:ext cx="512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0" b="1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27928" y="3050850"/>
            <a:ext cx="512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.VnAvant" panose="020B7200000000000000" pitchFamily="34" charset="0"/>
              </a:rPr>
              <a:t>i</a:t>
            </a:r>
            <a:endParaRPr lang="en-US" sz="8000" b="1">
              <a:solidFill>
                <a:schemeClr val="accent1">
                  <a:lumMod val="60000"/>
                  <a:lumOff val="40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05" y="3612224"/>
            <a:ext cx="2008308" cy="15940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167" y="4155166"/>
            <a:ext cx="1346514" cy="880246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>
            <a:off x="10663875" y="2827252"/>
            <a:ext cx="329513" cy="840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4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1.45833E-6 0.00024 C 0.01237 0.00024 0.02487 -4.07407E-6 0.0375 0.00116 C 0.03828 0.00116 0.0388 0.00278 0.03958 0.00348 C 0.04023 0.00417 0.04088 0.0044 0.04167 0.00463 C 0.04466 0.00556 0.0539 0.00672 0.05625 0.00718 C 0.06185 0.00949 0.06562 0.01135 0.07226 0.01181 C 0.07643 0.01227 0.0806 0.01297 0.08489 0.0132 L 0.11901 0.01436 C 0.13906 0.0213 0.11328 0.01274 0.17122 0.01667 C 0.17239 0.01667 0.17344 0.01875 0.17474 0.01899 C 0.17695 0.01991 0.17943 0.01991 0.18164 0.02037 C 0.18385 0.02107 0.18581 0.02223 0.18802 0.02269 C 0.19049 0.02338 0.1931 0.02338 0.1957 0.02385 C 0.197 0.02408 0.19844 0.02477 0.19987 0.025 C 0.20052 0.02547 0.20117 0.02593 0.20182 0.02639 C 0.20299 0.02709 0.20417 0.02824 0.20534 0.02871 C 0.20885 0.0301 0.21419 0.03149 0.21797 0.03241 C 0.22318 0.03843 0.21888 0.03426 0.23112 0.03588 C 0.23346 0.03612 0.23581 0.03681 0.23802 0.03704 C 0.23893 0.0375 0.23958 0.03797 0.24023 0.0382 C 0.24661 0.04098 0.25143 0.04005 0.25898 0.04074 C 0.26068 0.04144 0.26224 0.04237 0.2638 0.04306 C 0.26797 0.04468 0.26992 0.04422 0.27435 0.04561 C 0.27669 0.04607 0.27904 0.04653 0.28125 0.04792 C 0.28633 0.05093 0.28411 0.04977 0.28828 0.05162 C 0.28893 0.05232 0.28958 0.05324 0.29036 0.05394 C 0.2918 0.05487 0.29453 0.05625 0.29453 0.05649 C 0.29922 0.06227 0.29531 0.05787 0.30078 0.06227 C 0.30846 0.06829 0.30377 0.06621 0.30989 0.06829 C 0.31146 0.06991 0.31315 0.07153 0.31471 0.07315 C 0.31549 0.07385 0.31601 0.075 0.3168 0.07547 C 0.31797 0.07616 0.31914 0.07639 0.32031 0.07662 C 0.32135 0.07709 0.32226 0.07755 0.32305 0.07801 C 0.32396 0.07917 0.32474 0.08079 0.32591 0.08149 C 0.3276 0.08287 0.32956 0.08311 0.33151 0.08403 C 0.33216 0.08426 0.33281 0.08473 0.33346 0.08519 C 0.33633 0.0882 0.33607 0.0882 0.33984 0.09121 C 0.34049 0.09167 0.34114 0.0919 0.34193 0.09237 C 0.3457 0.09769 0.3457 0.09838 0.35091 0.10186 C 0.3526 0.10301 0.35417 0.10348 0.35573 0.1044 C 0.35833 0.10556 0.35794 0.10556 0.36081 0.10787 L 0.40117 0.10556 C 0.40364 0.10533 0.40625 0.10533 0.40885 0.1044 C 0.40963 0.10394 0.41002 0.10232 0.41081 0.10186 C 0.41211 0.10116 0.41367 0.10116 0.41497 0.1007 C 0.4181 0.09306 0.41432 0.1007 0.42135 0.09584 C 0.42226 0.09537 0.42265 0.09352 0.42344 0.09237 C 0.42539 0.08936 0.42565 0.08982 0.42825 0.08866 C 0.42917 0.08797 0.43021 0.08704 0.43112 0.08635 C 0.4319 0.08565 0.43294 0.08588 0.43385 0.08519 C 0.44062 0.0801 0.43073 0.08496 0.4388 0.08149 C 0.44831 0.07338 0.43294 0.08588 0.4457 0.07801 C 0.45443 0.07246 0.44258 0.07547 0.45469 0.07061 C 0.45703 0.06991 0.45937 0.06991 0.46172 0.06945 C 0.46237 0.06875 0.46302 0.06783 0.4638 0.06713 C 0.46445 0.06644 0.46523 0.06621 0.46588 0.06598 C 0.46771 0.06505 0.46966 0.06436 0.47148 0.06343 C 0.47213 0.0632 0.47279 0.0625 0.47357 0.06227 C 0.4763 0.06135 0.47917 0.06088 0.48203 0.05996 C 0.49362 0.05579 0.48073 0.05857 0.4944 0.05625 C 0.4957 0.05718 0.49674 0.05787 0.49792 0.0588 C 0.49857 0.05926 0.49948 0.05949 0.50013 0.05996 C 0.5043 0.0632 0.50351 0.06366 0.50768 0.06598 C 0.50911 0.06667 0.5112 0.06713 0.51263 0.06829 C 0.51745 0.07246 0.51107 0.06968 0.51888 0.07199 C 0.52005 0.07524 0.52057 0.07732 0.52305 0.07917 C 0.52409 0.07987 0.52526 0.07987 0.52656 0.08033 C 0.52747 0.08102 0.52838 0.08195 0.5293 0.08264 C 0.53047 0.0838 0.53151 0.08519 0.53268 0.08635 C 0.53437 0.08774 0.53607 0.08866 0.53763 0.08982 C 0.53958 0.09144 0.54127 0.09352 0.54323 0.09468 C 0.5444 0.09537 0.54557 0.09537 0.54661 0.09584 C 0.54818 0.09653 0.54948 0.09746 0.55078 0.09838 C 0.55325 0.09977 0.55547 0.10162 0.55781 0.10324 C 0.55846 0.10348 0.55911 0.10417 0.55989 0.1044 C 0.56341 0.10533 0.56693 0.10579 0.57044 0.10672 C 0.57174 0.10718 0.57318 0.10764 0.57461 0.10787 C 0.58932 0.11899 0.57083 0.10602 0.58359 0.11274 C 0.58529 0.11366 0.58685 0.11551 0.58854 0.11644 C 0.59062 0.11713 0.59271 0.11713 0.59466 0.1176 C 0.59752 0.11829 0.60039 0.11922 0.60312 0.11991 C 0.60677 0.12084 0.61432 0.12246 0.61432 0.12269 C 0.61588 0.12199 0.61771 0.12246 0.61914 0.12107 C 0.62122 0.11922 0.62239 0.11551 0.62396 0.11274 C 0.62526 0.11065 0.62617 0.10834 0.62747 0.10672 C 0.62838 0.10556 0.62943 0.10463 0.63034 0.10324 C 0.63489 0.09537 0.62982 0.1007 0.63515 0.09584 C 0.64062 0.08658 0.63672 0.09306 0.64844 0.07662 C 0.65377 0.06922 0.64974 0.07431 0.65469 0.06945 C 0.6595 0.06482 0.65651 0.0669 0.66029 0.06482 C 0.6612 0.06343 0.66211 0.06227 0.66302 0.06112 C 0.6651 0.05903 0.66588 0.05857 0.66784 0.05741 C 0.66849 0.05625 0.66927 0.05487 0.67005 0.05394 C 0.67187 0.05139 0.67344 0.05116 0.67552 0.05024 C 0.67578 0.04838 0.67539 0.04561 0.6763 0.04422 C 0.67799 0.0419 0.68034 0.04167 0.68255 0.04074 C 0.68476 0.03959 0.69323 0.03612 0.69518 0.03588 C 0.70794 0.03426 0.72057 0.03357 0.73333 0.03241 C 0.73594 0.03195 0.73854 0.03149 0.74101 0.03102 C 0.74167 0.03079 0.74258 0.03056 0.74323 0.02987 C 0.74414 0.02894 0.74479 0.02616 0.74583 0.02639 C 0.75247 0.02662 0.75885 0.0294 0.76549 0.03102 C 0.77005 0.03241 0.77917 0.03612 0.78294 0.0382 C 0.78476 0.03959 0.78659 0.0419 0.78841 0.04306 C 0.78945 0.04375 0.79075 0.04375 0.79193 0.04422 C 0.79622 0.04607 0.79752 0.04723 0.80169 0.04792 C 0.80443 0.04838 0.80716 0.04862 0.81002 0.04908 C 0.81575 0.05232 0.82005 0.0551 0.82747 0.0551 L 0.83802 0.0551 " pathEditMode="relative" rAng="0" ptsTypes="AAAAAAAAAAAAAAAAAAAAAAAAAAAAAAAAAAAAAAAAAAAAAAAAAAAAAAAAAAAAAAAAAAAAAAAAAAAAAAAAAAAAAAAAAAAAAAAAAAAAAAAAAAAAAA">
                                      <p:cBhvr>
                                        <p:cTn id="18" dur="3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01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263438" cy="6853237"/>
          </a:xfrm>
        </p:spPr>
      </p:pic>
      <p:sp>
        <p:nvSpPr>
          <p:cNvPr id="5" name="TextBox 4"/>
          <p:cNvSpPr txBox="1"/>
          <p:nvPr/>
        </p:nvSpPr>
        <p:spPr>
          <a:xfrm>
            <a:off x="2528516" y="1534602"/>
            <a:ext cx="6734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</a:t>
            </a: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rồi!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2" y="70765"/>
            <a:ext cx="1106689" cy="110668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15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0"/>
    </mc:Choice>
    <mc:Fallback xmlns="">
      <p:transition spd="slow" advTm="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2|2.8|4.2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5|2.6|3.2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</TotalTime>
  <Words>107</Words>
  <Application>Microsoft Office PowerPoint</Application>
  <PresentationFormat>Widescreen</PresentationFormat>
  <Paragraphs>41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.VnAvant</vt:lpstr>
      <vt:lpstr>.VnTime</vt:lpstr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60</cp:revision>
  <dcterms:created xsi:type="dcterms:W3CDTF">2021-11-20T07:13:01Z</dcterms:created>
  <dcterms:modified xsi:type="dcterms:W3CDTF">2021-12-17T02:38:50Z</dcterms:modified>
</cp:coreProperties>
</file>