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10.jpg" ContentType="image/png"/>
  <Override PartName="/ppt/media/image11.jpg" ContentType="image/png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sldIdLst>
    <p:sldId id="256" r:id="rId4"/>
    <p:sldId id="259" r:id="rId5"/>
    <p:sldId id="258" r:id="rId6"/>
    <p:sldId id="261" r:id="rId7"/>
    <p:sldId id="263" r:id="rId8"/>
    <p:sldId id="264" r:id="rId9"/>
    <p:sldId id="265" r:id="rId10"/>
    <p:sldId id="262" r:id="rId11"/>
    <p:sldId id="267" r:id="rId12"/>
    <p:sldId id="269" r:id="rId13"/>
    <p:sldId id="270" r:id="rId14"/>
    <p:sldId id="268" r:id="rId15"/>
    <p:sldId id="266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5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0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8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43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8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50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5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33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1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77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73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166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65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3714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71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91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81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4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1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14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68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03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84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73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05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05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41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67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4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1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9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5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0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CCD9A-E2F0-4199-85D4-1B10F2B998DC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5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CCD9A-E2F0-4199-85D4-1B10F2B99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5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3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6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8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354" y="485031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MẦM NON TUỔI HOA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96" y="1336764"/>
            <a:ext cx="1073427" cy="956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9019" y="3373342"/>
            <a:ext cx="45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31213" y="2858948"/>
            <a:ext cx="7936787" cy="1864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KĨ NĂNG SỐNG</a:t>
            </a:r>
          </a:p>
          <a:p>
            <a:pPr algn="ctr"/>
            <a:endParaRPr lang="en-US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CON PHẢI LÀM GÌ KHI Ở NHÀ MỘT MÌNH</a:t>
            </a:r>
          </a:p>
          <a:p>
            <a:pPr algn="ctr"/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algn="ctr"/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Giáo viên thực hiện: Nguyễn Thị Vân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3"/>
    </mc:Choice>
    <mc:Fallback xmlns="">
      <p:transition spd="slow" advTm="24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n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99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2884" y="1941095"/>
            <a:ext cx="7403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việc mà cô vừa gợi ý, cô tin rằng khi ở nhà các con sẽ làm được nhiều những công việc bổ ích khác nưa đấy.Các con có thể làm các công việc vừa sức với mình như: quét nhà, rửa bát, nhặt rau, gấp quần áo, dọn dẹp đồ chơi để giúp đỡ bố mẹ đúng không nào?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061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M ĐOẠN GIỮ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60911" cy="68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1" y="0"/>
            <a:ext cx="12087099" cy="6754631"/>
          </a:xfrm>
        </p:spPr>
      </p:pic>
      <p:sp>
        <p:nvSpPr>
          <p:cNvPr id="5" name="TextBox 4"/>
          <p:cNvSpPr txBox="1"/>
          <p:nvPr/>
        </p:nvSpPr>
        <p:spPr>
          <a:xfrm>
            <a:off x="2528516" y="1534602"/>
            <a:ext cx="673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</a:t>
            </a: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rồi!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21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5"/>
    </mc:Choice>
    <mc:Fallback xmlns="">
      <p:transition spd="slow" advTm="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ẹ đi vắ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52437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4773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989222" y="1379621"/>
            <a:ext cx="6336632" cy="271111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 mẹ bạn nhỏ đi đâu?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8920" y="0"/>
            <a:ext cx="705853" cy="705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75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5811" y="500736"/>
            <a:ext cx="11640379" cy="585652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26203" y="5285223"/>
            <a:ext cx="5664675" cy="0"/>
          </a:xfrm>
          <a:prstGeom prst="line">
            <a:avLst/>
          </a:prstGeom>
          <a:ln w="28575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TextBox 3"/>
          <p:cNvSpPr txBox="1"/>
          <p:nvPr/>
        </p:nvSpPr>
        <p:spPr>
          <a:xfrm>
            <a:off x="3069203" y="2083241"/>
            <a:ext cx="6488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ĐẢM BẢO AN TOÀN KHI Ở NHÀ MỘT MÌNH CÁC CON CẦN LƯU Ý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" y="72190"/>
            <a:ext cx="705853" cy="7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0233" cy="68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071"/>
            <a:ext cx="12192000" cy="7201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-1155807"/>
            <a:ext cx="601579" cy="601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9" y="391063"/>
            <a:ext cx="4866709" cy="5331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93" y="391063"/>
            <a:ext cx="4835418" cy="5331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0421" y="569494"/>
            <a:ext cx="25667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25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" y="-105602"/>
            <a:ext cx="675096" cy="6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1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4.5|2.6|3.8|0.8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144</Words>
  <Application>Microsoft Office PowerPoint</Application>
  <PresentationFormat>Widescreen</PresentationFormat>
  <Paragraphs>14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Century Gothic</vt:lpstr>
      <vt:lpstr>Times New Roman</vt:lpstr>
      <vt:lpstr>Wingdings 3</vt:lpstr>
      <vt:lpstr>Office Theme</vt:lpstr>
      <vt:lpstr>Wisp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20</cp:revision>
  <dcterms:created xsi:type="dcterms:W3CDTF">2021-11-20T07:13:01Z</dcterms:created>
  <dcterms:modified xsi:type="dcterms:W3CDTF">2021-12-01T02:47:29Z</dcterms:modified>
</cp:coreProperties>
</file>