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4" r:id="rId7"/>
    <p:sldId id="261" r:id="rId8"/>
    <p:sldId id="262" r:id="rId9"/>
    <p:sldId id="263" r:id="rId10"/>
  </p:sldIdLst>
  <p:sldSz cx="18288000" cy="10287000"/>
  <p:notesSz cx="6858000" cy="9144000"/>
  <p:embeddedFontLst>
    <p:embeddedFont>
      <p:font typeface="Times Neue Roman Bold" panose="020B0604020202020204" charset="0"/>
      <p:regular r:id="rId11"/>
    </p:embeddedFont>
    <p:embeddedFont>
      <p:font typeface="Baloo" panose="020B0604020202020204" charset="0"/>
      <p:regular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29" autoAdjust="0"/>
    <p:restoredTop sz="94622" autoAdjust="0"/>
  </p:normalViewPr>
  <p:slideViewPr>
    <p:cSldViewPr>
      <p:cViewPr varScale="1">
        <p:scale>
          <a:sx n="54" d="100"/>
          <a:sy n="54" d="100"/>
        </p:scale>
        <p:origin x="318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12/16/2021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svg"/><Relationship Id="rId5" Type="http://schemas.openxmlformats.org/officeDocument/2006/relationships/image" Target="../media/image8.pn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sv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1778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721900" y="879495"/>
            <a:ext cx="9933831" cy="85664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254"/>
              </a:lnSpc>
            </a:pPr>
            <a:r>
              <a:rPr lang="en-US" sz="2400" dirty="0">
                <a:solidFill>
                  <a:srgbClr val="002060"/>
                </a:solidFill>
                <a:latin typeface="Times Neue Roman Bold"/>
              </a:rPr>
              <a:t>ỦY BAN NHÂN DÂN QUẬN LONG BIÊN</a:t>
            </a:r>
          </a:p>
          <a:p>
            <a:pPr algn="ctr">
              <a:lnSpc>
                <a:spcPts val="5254"/>
              </a:lnSpc>
            </a:pPr>
            <a:r>
              <a:rPr lang="en-US" sz="2400" dirty="0">
                <a:solidFill>
                  <a:srgbClr val="002060"/>
                </a:solidFill>
                <a:latin typeface="Times Neue Roman Bold"/>
              </a:rPr>
              <a:t>TRƯỜNG MẦM NON TUỔI HOA.</a:t>
            </a:r>
          </a:p>
          <a:p>
            <a:pPr algn="ctr">
              <a:lnSpc>
                <a:spcPts val="5254"/>
              </a:lnSpc>
            </a:pPr>
            <a:endParaRPr lang="en-US" sz="2400" dirty="0">
              <a:solidFill>
                <a:srgbClr val="002060"/>
              </a:solidFill>
              <a:latin typeface="Times Neue Roman Bold"/>
            </a:endParaRPr>
          </a:p>
          <a:p>
            <a:pPr algn="ctr">
              <a:lnSpc>
                <a:spcPts val="5254"/>
              </a:lnSpc>
            </a:pPr>
            <a:endParaRPr lang="en-US" sz="2400" dirty="0">
              <a:solidFill>
                <a:srgbClr val="002060"/>
              </a:solidFill>
              <a:latin typeface="Times Neue Roman Bold"/>
            </a:endParaRPr>
          </a:p>
          <a:p>
            <a:pPr algn="ctr">
              <a:lnSpc>
                <a:spcPts val="5254"/>
              </a:lnSpc>
            </a:pPr>
            <a:endParaRPr lang="en-US" sz="2400" dirty="0">
              <a:solidFill>
                <a:srgbClr val="002060"/>
              </a:solidFill>
              <a:latin typeface="Times Neue Roman Bold"/>
            </a:endParaRPr>
          </a:p>
          <a:p>
            <a:pPr algn="ctr">
              <a:lnSpc>
                <a:spcPts val="6299"/>
              </a:lnSpc>
            </a:pPr>
            <a:r>
              <a:rPr lang="en-US" sz="3200" dirty="0" smtClean="0">
                <a:solidFill>
                  <a:srgbClr val="002060"/>
                </a:solidFill>
                <a:latin typeface="Times Neue Roman Bold"/>
              </a:rPr>
              <a:t>LĨNH </a:t>
            </a:r>
            <a:r>
              <a:rPr lang="en-US" sz="3200" dirty="0">
                <a:solidFill>
                  <a:srgbClr val="002060"/>
                </a:solidFill>
                <a:latin typeface="Times Neue Roman Bold"/>
              </a:rPr>
              <a:t>VỰC: PHÁT TRIỂN THẨM MĨ.</a:t>
            </a:r>
          </a:p>
          <a:p>
            <a:pPr algn="ctr">
              <a:lnSpc>
                <a:spcPts val="6299"/>
              </a:lnSpc>
            </a:pPr>
            <a:r>
              <a:rPr lang="en-US" sz="3200" dirty="0" err="1">
                <a:solidFill>
                  <a:srgbClr val="002060"/>
                </a:solidFill>
                <a:latin typeface="Times Neue Roman Bold"/>
              </a:rPr>
              <a:t>Đề</a:t>
            </a:r>
            <a:r>
              <a:rPr lang="en-US" sz="3200" dirty="0">
                <a:solidFill>
                  <a:srgbClr val="002060"/>
                </a:solidFill>
                <a:latin typeface="Times Neue Roman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ue Roman Bold"/>
              </a:rPr>
              <a:t>tài</a:t>
            </a:r>
            <a:r>
              <a:rPr lang="en-US" sz="3200" dirty="0">
                <a:solidFill>
                  <a:srgbClr val="002060"/>
                </a:solidFill>
                <a:latin typeface="Times Neue Roman Bold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Times Neue Roman Bold"/>
              </a:rPr>
              <a:t>Hướng</a:t>
            </a:r>
            <a:r>
              <a:rPr lang="en-US" sz="3200" dirty="0">
                <a:solidFill>
                  <a:srgbClr val="002060"/>
                </a:solidFill>
                <a:latin typeface="Times Neue Roman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ue Roman Bold"/>
              </a:rPr>
              <a:t>dẫn</a:t>
            </a:r>
            <a:r>
              <a:rPr lang="en-US" sz="3200" dirty="0">
                <a:solidFill>
                  <a:srgbClr val="002060"/>
                </a:solidFill>
                <a:latin typeface="Times Neue Roman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ue Roman Bold"/>
              </a:rPr>
              <a:t>cách</a:t>
            </a:r>
            <a:r>
              <a:rPr lang="en-US" sz="3200" dirty="0">
                <a:solidFill>
                  <a:srgbClr val="002060"/>
                </a:solidFill>
                <a:latin typeface="Times Neue Roman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ue Roman Bold"/>
              </a:rPr>
              <a:t>gấp</a:t>
            </a:r>
            <a:r>
              <a:rPr lang="en-US" sz="3200" dirty="0">
                <a:solidFill>
                  <a:srgbClr val="002060"/>
                </a:solidFill>
                <a:latin typeface="Times Neue Roman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ue Roman Bold"/>
              </a:rPr>
              <a:t>thuyền</a:t>
            </a:r>
            <a:r>
              <a:rPr lang="en-US" sz="3200" dirty="0">
                <a:solidFill>
                  <a:srgbClr val="002060"/>
                </a:solidFill>
                <a:latin typeface="Times Neue Roman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ue Roman Bold"/>
              </a:rPr>
              <a:t>giấy</a:t>
            </a:r>
            <a:r>
              <a:rPr lang="en-US" sz="3200" dirty="0" smtClean="0">
                <a:solidFill>
                  <a:srgbClr val="002060"/>
                </a:solidFill>
                <a:latin typeface="Times Neue Roman Bold"/>
              </a:rPr>
              <a:t>.</a:t>
            </a:r>
          </a:p>
          <a:p>
            <a:pPr algn="ctr">
              <a:lnSpc>
                <a:spcPts val="6299"/>
              </a:lnSpc>
            </a:pPr>
            <a:r>
              <a:rPr lang="en-US" sz="3200" dirty="0" err="1" smtClean="0">
                <a:solidFill>
                  <a:srgbClr val="002060"/>
                </a:solidFill>
                <a:latin typeface="Times Neue Roman Bold"/>
              </a:rPr>
              <a:t>Lứa</a:t>
            </a:r>
            <a:r>
              <a:rPr lang="en-US" sz="3200" dirty="0" smtClean="0">
                <a:solidFill>
                  <a:srgbClr val="002060"/>
                </a:solidFill>
                <a:latin typeface="Times Neue Roman Bold"/>
              </a:rPr>
              <a:t> </a:t>
            </a:r>
            <a:r>
              <a:rPr lang="en-US" sz="3200" dirty="0" err="1" smtClean="0">
                <a:solidFill>
                  <a:srgbClr val="002060"/>
                </a:solidFill>
                <a:latin typeface="Times Neue Roman Bold"/>
              </a:rPr>
              <a:t>tuổi</a:t>
            </a:r>
            <a:r>
              <a:rPr lang="en-US" sz="3200" dirty="0" smtClean="0">
                <a:solidFill>
                  <a:srgbClr val="002060"/>
                </a:solidFill>
                <a:latin typeface="Times Neue Roman Bold"/>
              </a:rPr>
              <a:t>: MGL 5-6 </a:t>
            </a:r>
            <a:r>
              <a:rPr lang="en-US" sz="3200" dirty="0" err="1" smtClean="0">
                <a:solidFill>
                  <a:srgbClr val="002060"/>
                </a:solidFill>
                <a:latin typeface="Times Neue Roman Bold"/>
              </a:rPr>
              <a:t>tuổi</a:t>
            </a:r>
            <a:endParaRPr lang="en-US" sz="3200" dirty="0">
              <a:solidFill>
                <a:srgbClr val="002060"/>
              </a:solidFill>
              <a:latin typeface="Times Neue Roman Bold"/>
            </a:endParaRPr>
          </a:p>
          <a:p>
            <a:pPr algn="ctr">
              <a:lnSpc>
                <a:spcPts val="6299"/>
              </a:lnSpc>
            </a:pPr>
            <a:r>
              <a:rPr lang="en-US" sz="3200" dirty="0" err="1">
                <a:solidFill>
                  <a:srgbClr val="002060"/>
                </a:solidFill>
                <a:latin typeface="Times Neue Roman Bold"/>
              </a:rPr>
              <a:t>Giáo</a:t>
            </a:r>
            <a:r>
              <a:rPr lang="en-US" sz="3200" dirty="0">
                <a:solidFill>
                  <a:srgbClr val="002060"/>
                </a:solidFill>
                <a:latin typeface="Times Neue Roman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ue Roman Bold"/>
              </a:rPr>
              <a:t>viên</a:t>
            </a:r>
            <a:r>
              <a:rPr lang="en-US" sz="3200" dirty="0">
                <a:solidFill>
                  <a:srgbClr val="002060"/>
                </a:solidFill>
                <a:latin typeface="Times Neue Roman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ue Roman Bold"/>
              </a:rPr>
              <a:t>thực</a:t>
            </a:r>
            <a:r>
              <a:rPr lang="en-US" sz="3200" dirty="0">
                <a:solidFill>
                  <a:srgbClr val="002060"/>
                </a:solidFill>
                <a:latin typeface="Times Neue Roman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ue Roman Bold"/>
              </a:rPr>
              <a:t>hiện</a:t>
            </a:r>
            <a:r>
              <a:rPr lang="en-US" sz="3200" dirty="0">
                <a:solidFill>
                  <a:srgbClr val="002060"/>
                </a:solidFill>
                <a:latin typeface="Times Neue Roman Bold"/>
              </a:rPr>
              <a:t>: </a:t>
            </a:r>
            <a:r>
              <a:rPr lang="en-US" sz="3200" dirty="0" err="1">
                <a:solidFill>
                  <a:srgbClr val="002060"/>
                </a:solidFill>
                <a:latin typeface="Times Neue Roman Bold"/>
              </a:rPr>
              <a:t>Lê</a:t>
            </a:r>
            <a:r>
              <a:rPr lang="en-US" sz="3200" dirty="0">
                <a:solidFill>
                  <a:srgbClr val="002060"/>
                </a:solidFill>
                <a:latin typeface="Times Neue Roman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ue Roman Bold"/>
              </a:rPr>
              <a:t>Thị</a:t>
            </a:r>
            <a:r>
              <a:rPr lang="en-US" sz="3200" dirty="0">
                <a:solidFill>
                  <a:srgbClr val="002060"/>
                </a:solidFill>
                <a:latin typeface="Times Neue Roman Bold"/>
              </a:rPr>
              <a:t> </a:t>
            </a:r>
            <a:r>
              <a:rPr lang="en-US" sz="3200" dirty="0" err="1">
                <a:solidFill>
                  <a:srgbClr val="002060"/>
                </a:solidFill>
                <a:latin typeface="Times Neue Roman Bold"/>
              </a:rPr>
              <a:t>Huế</a:t>
            </a:r>
            <a:r>
              <a:rPr lang="en-US" sz="3200" dirty="0">
                <a:solidFill>
                  <a:srgbClr val="002060"/>
                </a:solidFill>
                <a:latin typeface="Times Neue Roman Bold"/>
              </a:rPr>
              <a:t>.</a:t>
            </a:r>
          </a:p>
          <a:p>
            <a:pPr algn="ctr">
              <a:lnSpc>
                <a:spcPts val="5254"/>
              </a:lnSpc>
            </a:pPr>
            <a:endParaRPr lang="en-US" sz="3200" dirty="0">
              <a:solidFill>
                <a:srgbClr val="002060"/>
              </a:solidFill>
              <a:latin typeface="Times Neue Roman Bold"/>
            </a:endParaRPr>
          </a:p>
          <a:p>
            <a:pPr algn="ctr">
              <a:lnSpc>
                <a:spcPts val="4900"/>
              </a:lnSpc>
            </a:pPr>
            <a:endParaRPr lang="en-US" sz="2800" dirty="0" smtClean="0">
              <a:solidFill>
                <a:srgbClr val="002060"/>
              </a:solidFill>
              <a:latin typeface="Times Neue Roman Bold"/>
            </a:endParaRPr>
          </a:p>
          <a:p>
            <a:pPr algn="ctr">
              <a:lnSpc>
                <a:spcPts val="4900"/>
              </a:lnSpc>
            </a:pPr>
            <a:r>
              <a:rPr lang="en-US" sz="2800" dirty="0" err="1" smtClean="0">
                <a:solidFill>
                  <a:srgbClr val="002060"/>
                </a:solidFill>
                <a:latin typeface="Times Neue Roman Bold"/>
              </a:rPr>
              <a:t>Năm</a:t>
            </a:r>
            <a:r>
              <a:rPr lang="en-US" sz="2800" dirty="0" smtClean="0">
                <a:solidFill>
                  <a:srgbClr val="002060"/>
                </a:solidFill>
                <a:latin typeface="Times Neue Roman Bold"/>
              </a:rPr>
              <a:t> </a:t>
            </a:r>
            <a:r>
              <a:rPr lang="en-US" sz="2800" dirty="0" err="1">
                <a:solidFill>
                  <a:srgbClr val="002060"/>
                </a:solidFill>
                <a:latin typeface="Times Neue Roman Bold"/>
              </a:rPr>
              <a:t>học</a:t>
            </a:r>
            <a:r>
              <a:rPr lang="en-US" sz="2800" dirty="0">
                <a:solidFill>
                  <a:srgbClr val="002060"/>
                </a:solidFill>
                <a:latin typeface="Times Neue Roman Bold"/>
              </a:rPr>
              <a:t>: 2021- 2022.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t="7112"/>
          <a:stretch>
            <a:fillRect/>
          </a:stretch>
        </p:blipFill>
        <p:spPr>
          <a:xfrm>
            <a:off x="6919629" y="2096421"/>
            <a:ext cx="2529171" cy="2425967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>
            <a:off x="14748174" y="5734549"/>
            <a:ext cx="2805669" cy="3887899"/>
            <a:chOff x="0" y="0"/>
            <a:chExt cx="4734560" cy="6560820"/>
          </a:xfrm>
        </p:grpSpPr>
        <p:sp>
          <p:nvSpPr>
            <p:cNvPr id="6" name="Freeform 6"/>
            <p:cNvSpPr/>
            <p:nvPr/>
          </p:nvSpPr>
          <p:spPr>
            <a:xfrm>
              <a:off x="36830" y="50800"/>
              <a:ext cx="4645660" cy="6473190"/>
            </a:xfrm>
            <a:custGeom>
              <a:avLst/>
              <a:gdLst/>
              <a:ahLst/>
              <a:cxnLst/>
              <a:rect l="l" t="t" r="r" b="b"/>
              <a:pathLst>
                <a:path w="4645660" h="6473190">
                  <a:moveTo>
                    <a:pt x="4368800" y="0"/>
                  </a:moveTo>
                  <a:lnTo>
                    <a:pt x="276860" y="0"/>
                  </a:lnTo>
                  <a:cubicBezTo>
                    <a:pt x="124460" y="0"/>
                    <a:pt x="0" y="123190"/>
                    <a:pt x="0" y="276860"/>
                  </a:cubicBezTo>
                  <a:lnTo>
                    <a:pt x="0" y="6196330"/>
                  </a:lnTo>
                  <a:cubicBezTo>
                    <a:pt x="0" y="6350000"/>
                    <a:pt x="124460" y="6473190"/>
                    <a:pt x="276860" y="6473190"/>
                  </a:cubicBezTo>
                  <a:lnTo>
                    <a:pt x="4368800" y="6473190"/>
                  </a:lnTo>
                  <a:cubicBezTo>
                    <a:pt x="4522470" y="6473190"/>
                    <a:pt x="4645660" y="6348730"/>
                    <a:pt x="4645660" y="6196330"/>
                  </a:cubicBezTo>
                  <a:lnTo>
                    <a:pt x="4645660" y="276860"/>
                  </a:lnTo>
                  <a:cubicBezTo>
                    <a:pt x="4645660" y="123190"/>
                    <a:pt x="4522470" y="0"/>
                    <a:pt x="4368800" y="0"/>
                  </a:cubicBezTo>
                  <a:close/>
                  <a:moveTo>
                    <a:pt x="4425950" y="6156960"/>
                  </a:moveTo>
                  <a:cubicBezTo>
                    <a:pt x="4425950" y="6212840"/>
                    <a:pt x="4380230" y="6258560"/>
                    <a:pt x="4324350" y="6258560"/>
                  </a:cubicBezTo>
                  <a:lnTo>
                    <a:pt x="321310" y="6258560"/>
                  </a:lnTo>
                  <a:cubicBezTo>
                    <a:pt x="265430" y="6258560"/>
                    <a:pt x="219710" y="6212840"/>
                    <a:pt x="219710" y="6156960"/>
                  </a:cubicBezTo>
                  <a:lnTo>
                    <a:pt x="219710" y="316230"/>
                  </a:lnTo>
                  <a:cubicBezTo>
                    <a:pt x="219710" y="260350"/>
                    <a:pt x="265430" y="214630"/>
                    <a:pt x="321310" y="214630"/>
                  </a:cubicBezTo>
                  <a:lnTo>
                    <a:pt x="4325620" y="214630"/>
                  </a:lnTo>
                  <a:cubicBezTo>
                    <a:pt x="4381500" y="214630"/>
                    <a:pt x="4427220" y="260350"/>
                    <a:pt x="4427220" y="316230"/>
                  </a:cubicBezTo>
                  <a:lnTo>
                    <a:pt x="4427220" y="6156960"/>
                  </a:lnTo>
                  <a:close/>
                </a:path>
              </a:pathLst>
            </a:custGeom>
            <a:solidFill>
              <a:srgbClr val="D686A7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0" y="16511"/>
              <a:ext cx="4716780" cy="6544310"/>
            </a:xfrm>
            <a:custGeom>
              <a:avLst/>
              <a:gdLst/>
              <a:ahLst/>
              <a:cxnLst/>
              <a:rect l="l" t="t" r="r" b="b"/>
              <a:pathLst>
                <a:path w="4716780" h="6544310">
                  <a:moveTo>
                    <a:pt x="4395470" y="36829"/>
                  </a:moveTo>
                  <a:cubicBezTo>
                    <a:pt x="4552950" y="36829"/>
                    <a:pt x="4681220" y="165099"/>
                    <a:pt x="4681220" y="322579"/>
                  </a:cubicBezTo>
                  <a:lnTo>
                    <a:pt x="4681220" y="6222999"/>
                  </a:lnTo>
                  <a:cubicBezTo>
                    <a:pt x="4681220" y="6380479"/>
                    <a:pt x="4552950" y="6508750"/>
                    <a:pt x="4395470" y="6508750"/>
                  </a:cubicBezTo>
                  <a:lnTo>
                    <a:pt x="321310" y="6508750"/>
                  </a:lnTo>
                  <a:cubicBezTo>
                    <a:pt x="163830" y="6508750"/>
                    <a:pt x="35560" y="6380480"/>
                    <a:pt x="35560" y="6223000"/>
                  </a:cubicBezTo>
                  <a:lnTo>
                    <a:pt x="35560" y="322580"/>
                  </a:lnTo>
                  <a:cubicBezTo>
                    <a:pt x="35560" y="165100"/>
                    <a:pt x="163830" y="36830"/>
                    <a:pt x="321310" y="36830"/>
                  </a:cubicBezTo>
                  <a:lnTo>
                    <a:pt x="4395470" y="36830"/>
                  </a:lnTo>
                  <a:moveTo>
                    <a:pt x="4395470" y="0"/>
                  </a:moveTo>
                  <a:lnTo>
                    <a:pt x="321310" y="0"/>
                  </a:lnTo>
                  <a:cubicBezTo>
                    <a:pt x="143510" y="0"/>
                    <a:pt x="0" y="144780"/>
                    <a:pt x="0" y="322580"/>
                  </a:cubicBezTo>
                  <a:lnTo>
                    <a:pt x="0" y="6223000"/>
                  </a:lnTo>
                  <a:cubicBezTo>
                    <a:pt x="0" y="6400800"/>
                    <a:pt x="143510" y="6544309"/>
                    <a:pt x="321310" y="6544309"/>
                  </a:cubicBezTo>
                  <a:lnTo>
                    <a:pt x="4395470" y="6544309"/>
                  </a:lnTo>
                  <a:cubicBezTo>
                    <a:pt x="4573270" y="6544309"/>
                    <a:pt x="4716780" y="6400800"/>
                    <a:pt x="4716780" y="6223000"/>
                  </a:cubicBezTo>
                  <a:lnTo>
                    <a:pt x="4716780" y="322580"/>
                  </a:lnTo>
                  <a:cubicBezTo>
                    <a:pt x="4716780" y="144780"/>
                    <a:pt x="4573270" y="0"/>
                    <a:pt x="4395470" y="0"/>
                  </a:cubicBezTo>
                  <a:close/>
                </a:path>
              </a:pathLst>
            </a:custGeom>
            <a:solidFill>
              <a:srgbClr val="565656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256540" y="265430"/>
              <a:ext cx="4207510" cy="6043930"/>
            </a:xfrm>
            <a:custGeom>
              <a:avLst/>
              <a:gdLst/>
              <a:ahLst/>
              <a:cxnLst/>
              <a:rect l="l" t="t" r="r" b="b"/>
              <a:pathLst>
                <a:path w="4207510" h="6043930">
                  <a:moveTo>
                    <a:pt x="4206240" y="5942330"/>
                  </a:moveTo>
                  <a:cubicBezTo>
                    <a:pt x="4206240" y="5998210"/>
                    <a:pt x="4160520" y="6043930"/>
                    <a:pt x="4104640" y="6043930"/>
                  </a:cubicBezTo>
                  <a:lnTo>
                    <a:pt x="101600" y="6043930"/>
                  </a:lnTo>
                  <a:cubicBezTo>
                    <a:pt x="45720" y="6043930"/>
                    <a:pt x="0" y="5998210"/>
                    <a:pt x="0" y="5942330"/>
                  </a:cubicBezTo>
                  <a:lnTo>
                    <a:pt x="0" y="101600"/>
                  </a:lnTo>
                  <a:cubicBezTo>
                    <a:pt x="0" y="45720"/>
                    <a:pt x="45720" y="0"/>
                    <a:pt x="101600" y="0"/>
                  </a:cubicBezTo>
                  <a:lnTo>
                    <a:pt x="4105910" y="0"/>
                  </a:lnTo>
                  <a:cubicBezTo>
                    <a:pt x="4161790" y="0"/>
                    <a:pt x="4207510" y="45720"/>
                    <a:pt x="4207510" y="101600"/>
                  </a:cubicBezTo>
                  <a:lnTo>
                    <a:pt x="4207510" y="5942330"/>
                  </a:lnTo>
                  <a:close/>
                </a:path>
              </a:pathLst>
            </a:custGeom>
            <a:blipFill>
              <a:blip r:embed="rId4"/>
              <a:stretch>
                <a:fillRect t="-11226" r="-31902" b="-11205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1951378" y="120589"/>
              <a:ext cx="79963" cy="76322"/>
            </a:xfrm>
            <a:custGeom>
              <a:avLst/>
              <a:gdLst/>
              <a:ahLst/>
              <a:cxnLst/>
              <a:rect l="l" t="t" r="r" b="b"/>
              <a:pathLst>
                <a:path w="79963" h="76322">
                  <a:moveTo>
                    <a:pt x="39982" y="61"/>
                  </a:moveTo>
                  <a:cubicBezTo>
                    <a:pt x="26330" y="0"/>
                    <a:pt x="13688" y="7248"/>
                    <a:pt x="6844" y="19062"/>
                  </a:cubicBezTo>
                  <a:cubicBezTo>
                    <a:pt x="0" y="30875"/>
                    <a:pt x="0" y="45447"/>
                    <a:pt x="6844" y="57260"/>
                  </a:cubicBezTo>
                  <a:cubicBezTo>
                    <a:pt x="13688" y="69074"/>
                    <a:pt x="26330" y="76322"/>
                    <a:pt x="39982" y="76261"/>
                  </a:cubicBezTo>
                  <a:cubicBezTo>
                    <a:pt x="53634" y="76322"/>
                    <a:pt x="66276" y="69074"/>
                    <a:pt x="73120" y="57260"/>
                  </a:cubicBezTo>
                  <a:cubicBezTo>
                    <a:pt x="79964" y="45447"/>
                    <a:pt x="79964" y="30875"/>
                    <a:pt x="73120" y="19062"/>
                  </a:cubicBezTo>
                  <a:cubicBezTo>
                    <a:pt x="66276" y="7248"/>
                    <a:pt x="53634" y="0"/>
                    <a:pt x="39982" y="61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  <p:sp>
          <p:nvSpPr>
            <p:cNvPr id="10" name="Freeform 10"/>
            <p:cNvSpPr/>
            <p:nvPr/>
          </p:nvSpPr>
          <p:spPr>
            <a:xfrm>
              <a:off x="2119473" y="104052"/>
              <a:ext cx="114614" cy="109395"/>
            </a:xfrm>
            <a:custGeom>
              <a:avLst/>
              <a:gdLst/>
              <a:ahLst/>
              <a:cxnLst/>
              <a:rect l="l" t="t" r="r" b="b"/>
              <a:pathLst>
                <a:path w="114614" h="109395">
                  <a:moveTo>
                    <a:pt x="57307" y="88"/>
                  </a:moveTo>
                  <a:cubicBezTo>
                    <a:pt x="37739" y="0"/>
                    <a:pt x="19619" y="10390"/>
                    <a:pt x="9809" y="27322"/>
                  </a:cubicBezTo>
                  <a:cubicBezTo>
                    <a:pt x="0" y="44255"/>
                    <a:pt x="0" y="65141"/>
                    <a:pt x="9809" y="82074"/>
                  </a:cubicBezTo>
                  <a:cubicBezTo>
                    <a:pt x="19619" y="99006"/>
                    <a:pt x="37739" y="109396"/>
                    <a:pt x="57307" y="109308"/>
                  </a:cubicBezTo>
                  <a:cubicBezTo>
                    <a:pt x="76875" y="109396"/>
                    <a:pt x="94995" y="99006"/>
                    <a:pt x="104804" y="82074"/>
                  </a:cubicBezTo>
                  <a:cubicBezTo>
                    <a:pt x="114614" y="65141"/>
                    <a:pt x="114614" y="44255"/>
                    <a:pt x="104804" y="27322"/>
                  </a:cubicBezTo>
                  <a:cubicBezTo>
                    <a:pt x="94995" y="10390"/>
                    <a:pt x="76875" y="0"/>
                    <a:pt x="57307" y="88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  <p:sp>
          <p:nvSpPr>
            <p:cNvPr id="11" name="Freeform 11"/>
            <p:cNvSpPr/>
            <p:nvPr/>
          </p:nvSpPr>
          <p:spPr>
            <a:xfrm>
              <a:off x="2328944" y="128221"/>
              <a:ext cx="63971" cy="61058"/>
            </a:xfrm>
            <a:custGeom>
              <a:avLst/>
              <a:gdLst/>
              <a:ahLst/>
              <a:cxnLst/>
              <a:rect l="l" t="t" r="r" b="b"/>
              <a:pathLst>
                <a:path w="63971" h="61058">
                  <a:moveTo>
                    <a:pt x="31986" y="49"/>
                  </a:moveTo>
                  <a:cubicBezTo>
                    <a:pt x="21064" y="0"/>
                    <a:pt x="10951" y="5799"/>
                    <a:pt x="5476" y="15250"/>
                  </a:cubicBezTo>
                  <a:cubicBezTo>
                    <a:pt x="0" y="24700"/>
                    <a:pt x="0" y="36358"/>
                    <a:pt x="5476" y="45808"/>
                  </a:cubicBezTo>
                  <a:cubicBezTo>
                    <a:pt x="10951" y="55259"/>
                    <a:pt x="21064" y="61058"/>
                    <a:pt x="31986" y="61009"/>
                  </a:cubicBezTo>
                  <a:cubicBezTo>
                    <a:pt x="42908" y="61058"/>
                    <a:pt x="53021" y="55259"/>
                    <a:pt x="58496" y="45808"/>
                  </a:cubicBezTo>
                  <a:cubicBezTo>
                    <a:pt x="63971" y="36358"/>
                    <a:pt x="63971" y="24700"/>
                    <a:pt x="58496" y="15250"/>
                  </a:cubicBezTo>
                  <a:cubicBezTo>
                    <a:pt x="53021" y="5799"/>
                    <a:pt x="42908" y="0"/>
                    <a:pt x="31986" y="49"/>
                  </a:cubicBezTo>
                  <a:close/>
                </a:path>
              </a:pathLst>
            </a:custGeom>
            <a:solidFill>
              <a:srgbClr val="333333"/>
            </a:solidFill>
          </p:spPr>
        </p:sp>
        <p:sp>
          <p:nvSpPr>
            <p:cNvPr id="12" name="Freeform 12"/>
            <p:cNvSpPr/>
            <p:nvPr/>
          </p:nvSpPr>
          <p:spPr>
            <a:xfrm>
              <a:off x="2346270" y="144758"/>
              <a:ext cx="29320" cy="27985"/>
            </a:xfrm>
            <a:custGeom>
              <a:avLst/>
              <a:gdLst/>
              <a:ahLst/>
              <a:cxnLst/>
              <a:rect l="l" t="t" r="r" b="b"/>
              <a:pathLst>
                <a:path w="29320" h="27985">
                  <a:moveTo>
                    <a:pt x="14660" y="22"/>
                  </a:moveTo>
                  <a:cubicBezTo>
                    <a:pt x="9654" y="0"/>
                    <a:pt x="5019" y="2657"/>
                    <a:pt x="2509" y="6989"/>
                  </a:cubicBezTo>
                  <a:cubicBezTo>
                    <a:pt x="0" y="11320"/>
                    <a:pt x="0" y="16664"/>
                    <a:pt x="2509" y="20995"/>
                  </a:cubicBezTo>
                  <a:cubicBezTo>
                    <a:pt x="5019" y="25327"/>
                    <a:pt x="9654" y="27984"/>
                    <a:pt x="14660" y="27962"/>
                  </a:cubicBezTo>
                  <a:cubicBezTo>
                    <a:pt x="19666" y="27984"/>
                    <a:pt x="24301" y="25327"/>
                    <a:pt x="26811" y="20995"/>
                  </a:cubicBezTo>
                  <a:cubicBezTo>
                    <a:pt x="29320" y="16664"/>
                    <a:pt x="29320" y="11320"/>
                    <a:pt x="26811" y="6989"/>
                  </a:cubicBezTo>
                  <a:cubicBezTo>
                    <a:pt x="24301" y="2657"/>
                    <a:pt x="19666" y="0"/>
                    <a:pt x="14660" y="22"/>
                  </a:cubicBezTo>
                  <a:close/>
                </a:path>
              </a:pathLst>
            </a:custGeom>
            <a:solidFill>
              <a:srgbClr val="E9E8E9"/>
            </a:solidFill>
          </p:spPr>
        </p:sp>
        <p:sp>
          <p:nvSpPr>
            <p:cNvPr id="13" name="Freeform 13"/>
            <p:cNvSpPr/>
            <p:nvPr/>
          </p:nvSpPr>
          <p:spPr>
            <a:xfrm>
              <a:off x="2344044" y="144768"/>
              <a:ext cx="15993" cy="15264"/>
            </a:xfrm>
            <a:custGeom>
              <a:avLst/>
              <a:gdLst/>
              <a:ahLst/>
              <a:cxnLst/>
              <a:rect l="l" t="t" r="r" b="b"/>
              <a:pathLst>
                <a:path w="15993" h="15264">
                  <a:moveTo>
                    <a:pt x="7996" y="12"/>
                  </a:moveTo>
                  <a:cubicBezTo>
                    <a:pt x="5266" y="0"/>
                    <a:pt x="2737" y="1449"/>
                    <a:pt x="1368" y="3812"/>
                  </a:cubicBezTo>
                  <a:cubicBezTo>
                    <a:pt x="0" y="6175"/>
                    <a:pt x="0" y="9089"/>
                    <a:pt x="1368" y="11452"/>
                  </a:cubicBezTo>
                  <a:cubicBezTo>
                    <a:pt x="2737" y="13815"/>
                    <a:pt x="5266" y="15264"/>
                    <a:pt x="7996" y="15252"/>
                  </a:cubicBezTo>
                  <a:cubicBezTo>
                    <a:pt x="10726" y="15264"/>
                    <a:pt x="13255" y="13815"/>
                    <a:pt x="14623" y="11452"/>
                  </a:cubicBezTo>
                  <a:cubicBezTo>
                    <a:pt x="15992" y="9089"/>
                    <a:pt x="15992" y="6175"/>
                    <a:pt x="14623" y="3812"/>
                  </a:cubicBezTo>
                  <a:cubicBezTo>
                    <a:pt x="13255" y="1449"/>
                    <a:pt x="10726" y="0"/>
                    <a:pt x="7996" y="12"/>
                  </a:cubicBezTo>
                  <a:close/>
                </a:path>
              </a:pathLst>
            </a:custGeom>
            <a:solidFill>
              <a:srgbClr val="010101"/>
            </a:solidFill>
          </p:spPr>
        </p:sp>
        <p:sp>
          <p:nvSpPr>
            <p:cNvPr id="14" name="Freeform 14"/>
            <p:cNvSpPr/>
            <p:nvPr/>
          </p:nvSpPr>
          <p:spPr>
            <a:xfrm>
              <a:off x="4716780" y="534670"/>
              <a:ext cx="19050" cy="278130"/>
            </a:xfrm>
            <a:custGeom>
              <a:avLst/>
              <a:gdLst/>
              <a:ahLst/>
              <a:cxnLst/>
              <a:rect l="l" t="t" r="r" b="b"/>
              <a:pathLst>
                <a:path w="19050" h="278130">
                  <a:moveTo>
                    <a:pt x="0" y="0"/>
                  </a:moveTo>
                  <a:lnTo>
                    <a:pt x="0" y="278130"/>
                  </a:lnTo>
                  <a:cubicBezTo>
                    <a:pt x="19050" y="278130"/>
                    <a:pt x="16510" y="262890"/>
                    <a:pt x="16510" y="243840"/>
                  </a:cubicBezTo>
                  <a:lnTo>
                    <a:pt x="16510" y="35560"/>
                  </a:lnTo>
                  <a:cubicBezTo>
                    <a:pt x="16510" y="16510"/>
                    <a:pt x="19050" y="0"/>
                    <a:pt x="0" y="0"/>
                  </a:cubicBezTo>
                  <a:close/>
                </a:path>
              </a:pathLst>
            </a:custGeom>
            <a:solidFill>
              <a:srgbClr val="424242"/>
            </a:solidFill>
          </p:spPr>
        </p:sp>
        <p:sp>
          <p:nvSpPr>
            <p:cNvPr id="15" name="Freeform 15"/>
            <p:cNvSpPr/>
            <p:nvPr/>
          </p:nvSpPr>
          <p:spPr>
            <a:xfrm>
              <a:off x="4716780" y="861060"/>
              <a:ext cx="19050" cy="278130"/>
            </a:xfrm>
            <a:custGeom>
              <a:avLst/>
              <a:gdLst/>
              <a:ahLst/>
              <a:cxnLst/>
              <a:rect l="l" t="t" r="r" b="b"/>
              <a:pathLst>
                <a:path w="19050" h="278130">
                  <a:moveTo>
                    <a:pt x="0" y="0"/>
                  </a:moveTo>
                  <a:lnTo>
                    <a:pt x="0" y="278130"/>
                  </a:lnTo>
                  <a:cubicBezTo>
                    <a:pt x="19050" y="278130"/>
                    <a:pt x="16510" y="262890"/>
                    <a:pt x="16510" y="243840"/>
                  </a:cubicBezTo>
                  <a:lnTo>
                    <a:pt x="16510" y="35560"/>
                  </a:lnTo>
                  <a:cubicBezTo>
                    <a:pt x="16510" y="16510"/>
                    <a:pt x="19050" y="0"/>
                    <a:pt x="0" y="0"/>
                  </a:cubicBezTo>
                  <a:close/>
                </a:path>
              </a:pathLst>
            </a:custGeom>
            <a:solidFill>
              <a:srgbClr val="424242"/>
            </a:solidFill>
          </p:spPr>
        </p:sp>
        <p:sp>
          <p:nvSpPr>
            <p:cNvPr id="16" name="Freeform 16"/>
            <p:cNvSpPr/>
            <p:nvPr/>
          </p:nvSpPr>
          <p:spPr>
            <a:xfrm>
              <a:off x="4064000" y="-2540"/>
              <a:ext cx="320040" cy="19050"/>
            </a:xfrm>
            <a:custGeom>
              <a:avLst/>
              <a:gdLst/>
              <a:ahLst/>
              <a:cxnLst/>
              <a:rect l="l" t="t" r="r" b="b"/>
              <a:pathLst>
                <a:path w="320040" h="19050">
                  <a:moveTo>
                    <a:pt x="0" y="19050"/>
                  </a:moveTo>
                  <a:lnTo>
                    <a:pt x="320040" y="19050"/>
                  </a:lnTo>
                  <a:cubicBezTo>
                    <a:pt x="320040" y="0"/>
                    <a:pt x="304800" y="2540"/>
                    <a:pt x="285750" y="2540"/>
                  </a:cubicBezTo>
                  <a:lnTo>
                    <a:pt x="34290" y="2540"/>
                  </a:lnTo>
                  <a:cubicBezTo>
                    <a:pt x="15240" y="2540"/>
                    <a:pt x="0" y="0"/>
                    <a:pt x="0" y="19050"/>
                  </a:cubicBezTo>
                  <a:close/>
                </a:path>
              </a:pathLst>
            </a:custGeom>
            <a:solidFill>
              <a:srgbClr val="424242"/>
            </a:solidFill>
          </p:spPr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D5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0" y="6172200"/>
            <a:ext cx="3015026" cy="4114800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4943183" y="135846"/>
            <a:ext cx="10252612" cy="10015308"/>
            <a:chOff x="0" y="0"/>
            <a:chExt cx="4828540" cy="4716780"/>
          </a:xfrm>
        </p:grpSpPr>
        <p:sp>
          <p:nvSpPr>
            <p:cNvPr id="4" name="Freeform 4"/>
            <p:cNvSpPr/>
            <p:nvPr/>
          </p:nvSpPr>
          <p:spPr>
            <a:xfrm>
              <a:off x="0" y="-7620"/>
              <a:ext cx="4833620" cy="4726940"/>
            </a:xfrm>
            <a:custGeom>
              <a:avLst/>
              <a:gdLst/>
              <a:ahLst/>
              <a:cxnLst/>
              <a:rect l="l" t="t" r="r" b="b"/>
              <a:pathLst>
                <a:path w="4833620" h="4726940">
                  <a:moveTo>
                    <a:pt x="3416300" y="4662170"/>
                  </a:moveTo>
                  <a:cubicBezTo>
                    <a:pt x="3388360" y="4669790"/>
                    <a:pt x="3366770" y="4679950"/>
                    <a:pt x="3345180" y="4682490"/>
                  </a:cubicBezTo>
                  <a:cubicBezTo>
                    <a:pt x="3223260" y="4692650"/>
                    <a:pt x="3102610" y="4702810"/>
                    <a:pt x="2980690" y="4711700"/>
                  </a:cubicBezTo>
                  <a:cubicBezTo>
                    <a:pt x="2918460" y="4715510"/>
                    <a:pt x="2856230" y="4719320"/>
                    <a:pt x="2794000" y="4720590"/>
                  </a:cubicBezTo>
                  <a:cubicBezTo>
                    <a:pt x="2726690" y="4723130"/>
                    <a:pt x="2659380" y="4726940"/>
                    <a:pt x="2593340" y="4724400"/>
                  </a:cubicBezTo>
                  <a:cubicBezTo>
                    <a:pt x="2529840" y="4723130"/>
                    <a:pt x="2466340" y="4719320"/>
                    <a:pt x="2405380" y="4707890"/>
                  </a:cubicBezTo>
                  <a:cubicBezTo>
                    <a:pt x="2326640" y="4693920"/>
                    <a:pt x="2246630" y="4693920"/>
                    <a:pt x="2169160" y="4681220"/>
                  </a:cubicBezTo>
                  <a:cubicBezTo>
                    <a:pt x="1967230" y="4648200"/>
                    <a:pt x="1761490" y="4657090"/>
                    <a:pt x="1558290" y="4643120"/>
                  </a:cubicBezTo>
                  <a:cubicBezTo>
                    <a:pt x="1443990" y="4635500"/>
                    <a:pt x="1329690" y="4617720"/>
                    <a:pt x="1215390" y="4602480"/>
                  </a:cubicBezTo>
                  <a:cubicBezTo>
                    <a:pt x="1085850" y="4585970"/>
                    <a:pt x="956310" y="4566920"/>
                    <a:pt x="825500" y="4549140"/>
                  </a:cubicBezTo>
                  <a:cubicBezTo>
                    <a:pt x="730250" y="4536440"/>
                    <a:pt x="633730" y="4523740"/>
                    <a:pt x="538480" y="4511040"/>
                  </a:cubicBezTo>
                  <a:cubicBezTo>
                    <a:pt x="535940" y="4511040"/>
                    <a:pt x="533400" y="4509770"/>
                    <a:pt x="530860" y="4509770"/>
                  </a:cubicBezTo>
                  <a:cubicBezTo>
                    <a:pt x="450850" y="4475479"/>
                    <a:pt x="365760" y="4448810"/>
                    <a:pt x="292100" y="4404360"/>
                  </a:cubicBezTo>
                  <a:cubicBezTo>
                    <a:pt x="167640" y="4328160"/>
                    <a:pt x="114300" y="4206240"/>
                    <a:pt x="109220" y="4062730"/>
                  </a:cubicBezTo>
                  <a:cubicBezTo>
                    <a:pt x="107950" y="4013200"/>
                    <a:pt x="101600" y="3964940"/>
                    <a:pt x="101600" y="3915410"/>
                  </a:cubicBezTo>
                  <a:cubicBezTo>
                    <a:pt x="102870" y="3846830"/>
                    <a:pt x="107950" y="3779520"/>
                    <a:pt x="111760" y="3712210"/>
                  </a:cubicBezTo>
                  <a:cubicBezTo>
                    <a:pt x="121920" y="3511550"/>
                    <a:pt x="127000" y="3310890"/>
                    <a:pt x="111760" y="3110230"/>
                  </a:cubicBezTo>
                  <a:cubicBezTo>
                    <a:pt x="97790" y="2929890"/>
                    <a:pt x="85090" y="2750820"/>
                    <a:pt x="71120" y="2570480"/>
                  </a:cubicBezTo>
                  <a:cubicBezTo>
                    <a:pt x="62230" y="2454910"/>
                    <a:pt x="50800" y="2340610"/>
                    <a:pt x="43180" y="2225040"/>
                  </a:cubicBezTo>
                  <a:cubicBezTo>
                    <a:pt x="38100" y="2148840"/>
                    <a:pt x="39370" y="2071370"/>
                    <a:pt x="34290" y="1995170"/>
                  </a:cubicBezTo>
                  <a:cubicBezTo>
                    <a:pt x="31750" y="1951990"/>
                    <a:pt x="17780" y="1910080"/>
                    <a:pt x="16510" y="1866900"/>
                  </a:cubicBezTo>
                  <a:cubicBezTo>
                    <a:pt x="11430" y="1762760"/>
                    <a:pt x="10160" y="1657350"/>
                    <a:pt x="7620" y="1551940"/>
                  </a:cubicBezTo>
                  <a:cubicBezTo>
                    <a:pt x="6350" y="1511300"/>
                    <a:pt x="0" y="1470660"/>
                    <a:pt x="1270" y="1430020"/>
                  </a:cubicBezTo>
                  <a:cubicBezTo>
                    <a:pt x="2540" y="1366520"/>
                    <a:pt x="10160" y="1303020"/>
                    <a:pt x="11430" y="1239520"/>
                  </a:cubicBezTo>
                  <a:cubicBezTo>
                    <a:pt x="12700" y="1165860"/>
                    <a:pt x="5080" y="1092200"/>
                    <a:pt x="7620" y="1019810"/>
                  </a:cubicBezTo>
                  <a:cubicBezTo>
                    <a:pt x="7620" y="949960"/>
                    <a:pt x="16510" y="881380"/>
                    <a:pt x="25400" y="811530"/>
                  </a:cubicBezTo>
                  <a:cubicBezTo>
                    <a:pt x="27940" y="787400"/>
                    <a:pt x="45720" y="765810"/>
                    <a:pt x="50800" y="741680"/>
                  </a:cubicBezTo>
                  <a:cubicBezTo>
                    <a:pt x="72390" y="622300"/>
                    <a:pt x="95250" y="502920"/>
                    <a:pt x="151130" y="392430"/>
                  </a:cubicBezTo>
                  <a:cubicBezTo>
                    <a:pt x="163830" y="368300"/>
                    <a:pt x="184150" y="346710"/>
                    <a:pt x="203200" y="327660"/>
                  </a:cubicBezTo>
                  <a:cubicBezTo>
                    <a:pt x="209550" y="321310"/>
                    <a:pt x="224790" y="325120"/>
                    <a:pt x="228600" y="325120"/>
                  </a:cubicBezTo>
                  <a:cubicBezTo>
                    <a:pt x="237490" y="308610"/>
                    <a:pt x="242570" y="292100"/>
                    <a:pt x="252730" y="284480"/>
                  </a:cubicBezTo>
                  <a:cubicBezTo>
                    <a:pt x="307340" y="242570"/>
                    <a:pt x="364490" y="212090"/>
                    <a:pt x="435610" y="204470"/>
                  </a:cubicBezTo>
                  <a:cubicBezTo>
                    <a:pt x="488950" y="198120"/>
                    <a:pt x="541020" y="175260"/>
                    <a:pt x="594360" y="162560"/>
                  </a:cubicBezTo>
                  <a:cubicBezTo>
                    <a:pt x="659130" y="147320"/>
                    <a:pt x="723900" y="129540"/>
                    <a:pt x="791210" y="120650"/>
                  </a:cubicBezTo>
                  <a:cubicBezTo>
                    <a:pt x="852170" y="113030"/>
                    <a:pt x="910590" y="96520"/>
                    <a:pt x="972820" y="91440"/>
                  </a:cubicBezTo>
                  <a:cubicBezTo>
                    <a:pt x="1036320" y="86360"/>
                    <a:pt x="1099820" y="71120"/>
                    <a:pt x="1164590" y="66040"/>
                  </a:cubicBezTo>
                  <a:cubicBezTo>
                    <a:pt x="1339850" y="53340"/>
                    <a:pt x="1516380" y="44450"/>
                    <a:pt x="1691640" y="34290"/>
                  </a:cubicBezTo>
                  <a:cubicBezTo>
                    <a:pt x="1734820" y="31750"/>
                    <a:pt x="1778000" y="34290"/>
                    <a:pt x="1821180" y="35560"/>
                  </a:cubicBezTo>
                  <a:cubicBezTo>
                    <a:pt x="1842770" y="36830"/>
                    <a:pt x="1864360" y="41910"/>
                    <a:pt x="1887220" y="44450"/>
                  </a:cubicBezTo>
                  <a:cubicBezTo>
                    <a:pt x="1897380" y="45720"/>
                    <a:pt x="1907540" y="41910"/>
                    <a:pt x="1917700" y="41910"/>
                  </a:cubicBezTo>
                  <a:cubicBezTo>
                    <a:pt x="1948180" y="41910"/>
                    <a:pt x="1979930" y="41910"/>
                    <a:pt x="2010410" y="40640"/>
                  </a:cubicBezTo>
                  <a:cubicBezTo>
                    <a:pt x="2068830" y="38100"/>
                    <a:pt x="2128520" y="31750"/>
                    <a:pt x="2186940" y="31750"/>
                  </a:cubicBezTo>
                  <a:cubicBezTo>
                    <a:pt x="2244090" y="31750"/>
                    <a:pt x="2301240" y="35560"/>
                    <a:pt x="2358390" y="38100"/>
                  </a:cubicBezTo>
                  <a:lnTo>
                    <a:pt x="2404110" y="38100"/>
                  </a:lnTo>
                  <a:cubicBezTo>
                    <a:pt x="2473960" y="35560"/>
                    <a:pt x="2542540" y="35560"/>
                    <a:pt x="2612390" y="31750"/>
                  </a:cubicBezTo>
                  <a:cubicBezTo>
                    <a:pt x="2679700" y="27940"/>
                    <a:pt x="2745740" y="19050"/>
                    <a:pt x="2813050" y="15240"/>
                  </a:cubicBezTo>
                  <a:cubicBezTo>
                    <a:pt x="2844800" y="12700"/>
                    <a:pt x="2877820" y="12700"/>
                    <a:pt x="2909570" y="19050"/>
                  </a:cubicBezTo>
                  <a:cubicBezTo>
                    <a:pt x="2957830" y="27940"/>
                    <a:pt x="3003550" y="33020"/>
                    <a:pt x="3051810" y="19050"/>
                  </a:cubicBezTo>
                  <a:cubicBezTo>
                    <a:pt x="3069590" y="13970"/>
                    <a:pt x="3092450" y="22860"/>
                    <a:pt x="3112770" y="25400"/>
                  </a:cubicBezTo>
                  <a:cubicBezTo>
                    <a:pt x="3121660" y="26670"/>
                    <a:pt x="3131820" y="29210"/>
                    <a:pt x="3136900" y="25400"/>
                  </a:cubicBezTo>
                  <a:cubicBezTo>
                    <a:pt x="3171190" y="0"/>
                    <a:pt x="3202940" y="6350"/>
                    <a:pt x="3235960" y="27940"/>
                  </a:cubicBezTo>
                  <a:cubicBezTo>
                    <a:pt x="3239770" y="30480"/>
                    <a:pt x="3249930" y="24130"/>
                    <a:pt x="3257550" y="24130"/>
                  </a:cubicBezTo>
                  <a:cubicBezTo>
                    <a:pt x="3288030" y="24130"/>
                    <a:pt x="3318510" y="24130"/>
                    <a:pt x="3350260" y="25400"/>
                  </a:cubicBezTo>
                  <a:cubicBezTo>
                    <a:pt x="3373120" y="26670"/>
                    <a:pt x="3394710" y="34290"/>
                    <a:pt x="3417570" y="36830"/>
                  </a:cubicBezTo>
                  <a:cubicBezTo>
                    <a:pt x="3467100" y="43180"/>
                    <a:pt x="3517900" y="53340"/>
                    <a:pt x="3568700" y="53340"/>
                  </a:cubicBezTo>
                  <a:cubicBezTo>
                    <a:pt x="3663950" y="54610"/>
                    <a:pt x="3759200" y="58420"/>
                    <a:pt x="3853180" y="78740"/>
                  </a:cubicBezTo>
                  <a:cubicBezTo>
                    <a:pt x="3940809" y="97790"/>
                    <a:pt x="4030980" y="97790"/>
                    <a:pt x="4119880" y="113030"/>
                  </a:cubicBezTo>
                  <a:cubicBezTo>
                    <a:pt x="4173220" y="121920"/>
                    <a:pt x="4227830" y="138430"/>
                    <a:pt x="4273550" y="165100"/>
                  </a:cubicBezTo>
                  <a:cubicBezTo>
                    <a:pt x="4323080" y="193040"/>
                    <a:pt x="4361180" y="238760"/>
                    <a:pt x="4405630" y="276860"/>
                  </a:cubicBezTo>
                  <a:cubicBezTo>
                    <a:pt x="4422139" y="290830"/>
                    <a:pt x="4446270" y="300990"/>
                    <a:pt x="4457700" y="318770"/>
                  </a:cubicBezTo>
                  <a:cubicBezTo>
                    <a:pt x="4490720" y="367030"/>
                    <a:pt x="4519930" y="417830"/>
                    <a:pt x="4549140" y="468630"/>
                  </a:cubicBezTo>
                  <a:cubicBezTo>
                    <a:pt x="4570730" y="505460"/>
                    <a:pt x="4592320" y="543560"/>
                    <a:pt x="4608830" y="581660"/>
                  </a:cubicBezTo>
                  <a:cubicBezTo>
                    <a:pt x="4626610" y="626110"/>
                    <a:pt x="4640580" y="671830"/>
                    <a:pt x="4654550" y="718820"/>
                  </a:cubicBezTo>
                  <a:cubicBezTo>
                    <a:pt x="4676140" y="792480"/>
                    <a:pt x="4701540" y="866140"/>
                    <a:pt x="4715510" y="942340"/>
                  </a:cubicBezTo>
                  <a:cubicBezTo>
                    <a:pt x="4735830" y="1049020"/>
                    <a:pt x="4745990" y="1158240"/>
                    <a:pt x="4761230" y="1266190"/>
                  </a:cubicBezTo>
                  <a:cubicBezTo>
                    <a:pt x="4766310" y="1301750"/>
                    <a:pt x="4772660" y="1337310"/>
                    <a:pt x="4775200" y="1372870"/>
                  </a:cubicBezTo>
                  <a:cubicBezTo>
                    <a:pt x="4782820" y="1474470"/>
                    <a:pt x="4787900" y="1574800"/>
                    <a:pt x="4794250" y="1676400"/>
                  </a:cubicBezTo>
                  <a:cubicBezTo>
                    <a:pt x="4803140" y="1802130"/>
                    <a:pt x="4815840" y="1926590"/>
                    <a:pt x="4822190" y="2052320"/>
                  </a:cubicBezTo>
                  <a:cubicBezTo>
                    <a:pt x="4828540" y="2172970"/>
                    <a:pt x="4833620" y="2294890"/>
                    <a:pt x="4831080" y="2416810"/>
                  </a:cubicBezTo>
                  <a:cubicBezTo>
                    <a:pt x="4827270" y="2620010"/>
                    <a:pt x="4817110" y="2821940"/>
                    <a:pt x="4806950" y="3025140"/>
                  </a:cubicBezTo>
                  <a:cubicBezTo>
                    <a:pt x="4800600" y="3150870"/>
                    <a:pt x="4791710" y="3275330"/>
                    <a:pt x="4779010" y="3399790"/>
                  </a:cubicBezTo>
                  <a:cubicBezTo>
                    <a:pt x="4766310" y="3524250"/>
                    <a:pt x="4747260" y="3647440"/>
                    <a:pt x="4733290" y="3771900"/>
                  </a:cubicBezTo>
                  <a:cubicBezTo>
                    <a:pt x="4723130" y="3858260"/>
                    <a:pt x="4720590" y="3944620"/>
                    <a:pt x="4709160" y="4029710"/>
                  </a:cubicBezTo>
                  <a:cubicBezTo>
                    <a:pt x="4699000" y="4107180"/>
                    <a:pt x="4660900" y="4175760"/>
                    <a:pt x="4610100" y="4232910"/>
                  </a:cubicBezTo>
                  <a:cubicBezTo>
                    <a:pt x="4568191" y="4281170"/>
                    <a:pt x="4535170" y="4335780"/>
                    <a:pt x="4491991" y="4382770"/>
                  </a:cubicBezTo>
                  <a:cubicBezTo>
                    <a:pt x="4453891" y="4424679"/>
                    <a:pt x="4411981" y="4466590"/>
                    <a:pt x="4345941" y="4467860"/>
                  </a:cubicBezTo>
                  <a:cubicBezTo>
                    <a:pt x="4330700" y="4467860"/>
                    <a:pt x="4316731" y="4483100"/>
                    <a:pt x="4301491" y="4490720"/>
                  </a:cubicBezTo>
                  <a:cubicBezTo>
                    <a:pt x="4236720" y="4518660"/>
                    <a:pt x="4169411" y="4542790"/>
                    <a:pt x="4105911" y="4573270"/>
                  </a:cubicBezTo>
                  <a:cubicBezTo>
                    <a:pt x="3989070" y="4629150"/>
                    <a:pt x="3863341" y="4638040"/>
                    <a:pt x="3737611" y="4643120"/>
                  </a:cubicBezTo>
                  <a:cubicBezTo>
                    <a:pt x="3689351" y="4645660"/>
                    <a:pt x="3639820" y="4641850"/>
                    <a:pt x="3591561" y="4645660"/>
                  </a:cubicBezTo>
                  <a:cubicBezTo>
                    <a:pt x="3567431" y="4646930"/>
                    <a:pt x="3544570" y="4658360"/>
                    <a:pt x="3521711" y="4663440"/>
                  </a:cubicBezTo>
                  <a:cubicBezTo>
                    <a:pt x="3511551" y="4665980"/>
                    <a:pt x="3501391" y="4664710"/>
                    <a:pt x="3489961" y="4665980"/>
                  </a:cubicBezTo>
                  <a:cubicBezTo>
                    <a:pt x="3474720" y="4667250"/>
                    <a:pt x="3459481" y="4671060"/>
                    <a:pt x="3444241" y="4669790"/>
                  </a:cubicBezTo>
                  <a:cubicBezTo>
                    <a:pt x="3429000" y="4667250"/>
                    <a:pt x="3418841" y="4662170"/>
                    <a:pt x="3416300" y="4662170"/>
                  </a:cubicBezTo>
                  <a:close/>
                </a:path>
              </a:pathLst>
            </a:custGeom>
            <a:blipFill>
              <a:blip r:embed="rId4"/>
              <a:stretch>
                <a:fillRect l="-9869" r="-9869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5943600" y="3009900"/>
            <a:ext cx="8679235" cy="487312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635"/>
              </a:lnSpc>
            </a:pPr>
            <a:r>
              <a:rPr lang="en-US" sz="5453" dirty="0" err="1">
                <a:solidFill>
                  <a:srgbClr val="FF1616"/>
                </a:solidFill>
                <a:latin typeface="Baloo Bold"/>
              </a:rPr>
              <a:t>Câu</a:t>
            </a:r>
            <a:r>
              <a:rPr lang="en-US" sz="5453" dirty="0">
                <a:solidFill>
                  <a:srgbClr val="FF1616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FF1616"/>
                </a:solidFill>
                <a:latin typeface="Baloo Bold"/>
              </a:rPr>
              <a:t>đố</a:t>
            </a:r>
            <a:r>
              <a:rPr lang="en-US" sz="5453" dirty="0">
                <a:solidFill>
                  <a:srgbClr val="FF1616"/>
                </a:solidFill>
                <a:latin typeface="Baloo Bold"/>
              </a:rPr>
              <a:t>:</a:t>
            </a:r>
          </a:p>
          <a:p>
            <a:pPr algn="ctr">
              <a:lnSpc>
                <a:spcPts val="7635"/>
              </a:lnSpc>
              <a:spcBef>
                <a:spcPct val="0"/>
              </a:spcBef>
            </a:pPr>
            <a:r>
              <a:rPr lang="en-US" sz="5453" dirty="0">
                <a:solidFill>
                  <a:srgbClr val="008037"/>
                </a:solidFill>
                <a:latin typeface="Baloo Bold"/>
              </a:rPr>
              <a:t>Con </a:t>
            </a:r>
            <a:r>
              <a:rPr lang="en-US" sz="5453" dirty="0" err="1">
                <a:solidFill>
                  <a:srgbClr val="008037"/>
                </a:solidFill>
                <a:latin typeface="Baloo Bold"/>
              </a:rPr>
              <a:t>gì</a:t>
            </a:r>
            <a:r>
              <a:rPr lang="en-US" sz="5453" dirty="0">
                <a:solidFill>
                  <a:srgbClr val="008037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008037"/>
                </a:solidFill>
                <a:latin typeface="Baloo Bold"/>
              </a:rPr>
              <a:t>có</a:t>
            </a:r>
            <a:r>
              <a:rPr lang="en-US" sz="5453" dirty="0">
                <a:solidFill>
                  <a:srgbClr val="008037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008037"/>
                </a:solidFill>
                <a:latin typeface="Baloo Bold"/>
              </a:rPr>
              <a:t>mũi</a:t>
            </a:r>
            <a:r>
              <a:rPr lang="en-US" sz="5453" dirty="0">
                <a:solidFill>
                  <a:srgbClr val="008037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008037"/>
                </a:solidFill>
                <a:latin typeface="Baloo Bold"/>
              </a:rPr>
              <a:t>không</a:t>
            </a:r>
            <a:r>
              <a:rPr lang="en-US" sz="5453" dirty="0">
                <a:solidFill>
                  <a:srgbClr val="008037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008037"/>
                </a:solidFill>
                <a:latin typeface="Baloo Bold"/>
              </a:rPr>
              <a:t>mồm</a:t>
            </a:r>
            <a:r>
              <a:rPr lang="en-US" sz="5453" dirty="0">
                <a:solidFill>
                  <a:srgbClr val="008037"/>
                </a:solidFill>
                <a:latin typeface="Baloo Bold"/>
              </a:rPr>
              <a:t>,</a:t>
            </a:r>
          </a:p>
          <a:p>
            <a:pPr algn="ctr">
              <a:lnSpc>
                <a:spcPts val="7635"/>
              </a:lnSpc>
              <a:spcBef>
                <a:spcPct val="0"/>
              </a:spcBef>
            </a:pPr>
            <a:r>
              <a:rPr lang="en-US" sz="5453" dirty="0" err="1">
                <a:solidFill>
                  <a:srgbClr val="008037"/>
                </a:solidFill>
                <a:latin typeface="Baloo Bold"/>
              </a:rPr>
              <a:t>Dưới</a:t>
            </a:r>
            <a:r>
              <a:rPr lang="en-US" sz="5453" dirty="0">
                <a:solidFill>
                  <a:srgbClr val="008037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008037"/>
                </a:solidFill>
                <a:latin typeface="Baloo Bold"/>
              </a:rPr>
              <a:t>sông</a:t>
            </a:r>
            <a:r>
              <a:rPr lang="en-US" sz="5453" dirty="0">
                <a:solidFill>
                  <a:srgbClr val="008037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008037"/>
                </a:solidFill>
                <a:latin typeface="Baloo Bold"/>
              </a:rPr>
              <a:t>biết</a:t>
            </a:r>
            <a:r>
              <a:rPr lang="en-US" sz="5453" dirty="0">
                <a:solidFill>
                  <a:srgbClr val="008037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008037"/>
                </a:solidFill>
                <a:latin typeface="Baloo Bold"/>
              </a:rPr>
              <a:t>chạy</a:t>
            </a:r>
            <a:r>
              <a:rPr lang="en-US" sz="5453" dirty="0">
                <a:solidFill>
                  <a:srgbClr val="008037"/>
                </a:solidFill>
                <a:latin typeface="Baloo Bold"/>
              </a:rPr>
              <a:t>,</a:t>
            </a:r>
          </a:p>
          <a:p>
            <a:pPr algn="ctr">
              <a:lnSpc>
                <a:spcPts val="7635"/>
              </a:lnSpc>
              <a:spcBef>
                <a:spcPct val="0"/>
              </a:spcBef>
            </a:pPr>
            <a:r>
              <a:rPr lang="en-US" sz="5453" dirty="0" err="1">
                <a:solidFill>
                  <a:srgbClr val="008037"/>
                </a:solidFill>
                <a:latin typeface="Baloo Bold"/>
              </a:rPr>
              <a:t>lên</a:t>
            </a:r>
            <a:r>
              <a:rPr lang="en-US" sz="5453" dirty="0">
                <a:solidFill>
                  <a:srgbClr val="008037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008037"/>
                </a:solidFill>
                <a:latin typeface="Baloo Bold"/>
              </a:rPr>
              <a:t>đường</a:t>
            </a:r>
            <a:r>
              <a:rPr lang="en-US" sz="5453" dirty="0">
                <a:solidFill>
                  <a:srgbClr val="008037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008037"/>
                </a:solidFill>
                <a:latin typeface="Baloo Bold"/>
              </a:rPr>
              <a:t>đứng</a:t>
            </a:r>
            <a:r>
              <a:rPr lang="en-US" sz="5453" dirty="0">
                <a:solidFill>
                  <a:srgbClr val="008037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008037"/>
                </a:solidFill>
                <a:latin typeface="Baloo Bold"/>
              </a:rPr>
              <a:t>im</a:t>
            </a:r>
            <a:r>
              <a:rPr lang="en-US" sz="5453" dirty="0">
                <a:solidFill>
                  <a:srgbClr val="008037"/>
                </a:solidFill>
                <a:latin typeface="Baloo Bold"/>
              </a:rPr>
              <a:t> </a:t>
            </a:r>
          </a:p>
          <a:p>
            <a:pPr algn="ctr">
              <a:lnSpc>
                <a:spcPts val="7635"/>
              </a:lnSpc>
              <a:spcBef>
                <a:spcPct val="0"/>
              </a:spcBef>
            </a:pPr>
            <a:r>
              <a:rPr lang="en-US" sz="5453" dirty="0" err="1">
                <a:solidFill>
                  <a:srgbClr val="008037"/>
                </a:solidFill>
                <a:latin typeface="Baloo Bold"/>
              </a:rPr>
              <a:t>Đố</a:t>
            </a:r>
            <a:r>
              <a:rPr lang="en-US" sz="5453" dirty="0">
                <a:solidFill>
                  <a:srgbClr val="008037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008037"/>
                </a:solidFill>
                <a:latin typeface="Baloo Bold"/>
              </a:rPr>
              <a:t>bé</a:t>
            </a:r>
            <a:r>
              <a:rPr lang="en-US" sz="5453" dirty="0">
                <a:solidFill>
                  <a:srgbClr val="008037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008037"/>
                </a:solidFill>
                <a:latin typeface="Baloo Bold"/>
              </a:rPr>
              <a:t>là</a:t>
            </a:r>
            <a:r>
              <a:rPr lang="en-US" sz="5453" dirty="0">
                <a:solidFill>
                  <a:srgbClr val="008037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008037"/>
                </a:solidFill>
                <a:latin typeface="Baloo Bold"/>
              </a:rPr>
              <a:t>gì</a:t>
            </a:r>
            <a:r>
              <a:rPr lang="en-US" sz="5453" dirty="0">
                <a:solidFill>
                  <a:srgbClr val="008037"/>
                </a:solidFill>
                <a:latin typeface="Baloo Bold"/>
              </a:rPr>
              <a:t>?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0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3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7474" y="7508597"/>
            <a:ext cx="18070676" cy="9057926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3295173" y="463490"/>
            <a:ext cx="15332977" cy="8794810"/>
            <a:chOff x="0" y="0"/>
            <a:chExt cx="7981950" cy="4578350"/>
          </a:xfrm>
        </p:grpSpPr>
        <p:sp>
          <p:nvSpPr>
            <p:cNvPr id="4" name="Freeform 4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FED48B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CCCCCC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blipFill>
              <a:blip r:embed="rId4"/>
              <a:stretch>
                <a:fillRect l="-54393" t="-69290" r="-9391"/>
              </a:stretch>
            </a:blipFill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0" y="5143500"/>
            <a:ext cx="5519854" cy="41148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ED48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51" b="3051"/>
          <a:stretch>
            <a:fillRect/>
          </a:stretch>
        </p:blipFill>
        <p:spPr>
          <a:xfrm>
            <a:off x="394494" y="1244172"/>
            <a:ext cx="6584849" cy="618291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016925" y="1456414"/>
            <a:ext cx="5970671" cy="5970671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r="25874"/>
          <a:stretch>
            <a:fillRect/>
          </a:stretch>
        </p:blipFill>
        <p:spPr>
          <a:xfrm>
            <a:off x="6052951" y="4853908"/>
            <a:ext cx="6606938" cy="543309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7711901" y="141605"/>
            <a:ext cx="2864197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Baloo"/>
              </a:rPr>
              <a:t> </a:t>
            </a:r>
            <a:r>
              <a:rPr lang="en-US" sz="5199">
                <a:solidFill>
                  <a:srgbClr val="FF1616"/>
                </a:solidFill>
                <a:latin typeface="Baloo Bold"/>
              </a:rPr>
              <a:t>Chuẩn bị</a:t>
            </a:r>
            <a:r>
              <a:rPr lang="en-US" sz="5199">
                <a:solidFill>
                  <a:srgbClr val="000000"/>
                </a:solidFill>
                <a:latin typeface="Baloo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D9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57474" y="7508597"/>
            <a:ext cx="18070676" cy="9057926"/>
          </a:xfrm>
          <a:prstGeom prst="rect">
            <a:avLst/>
          </a:prstGeom>
        </p:spPr>
      </p:pic>
      <p:grpSp>
        <p:nvGrpSpPr>
          <p:cNvPr id="3" name="Group 3"/>
          <p:cNvGrpSpPr>
            <a:grpSpLocks noChangeAspect="1"/>
          </p:cNvGrpSpPr>
          <p:nvPr/>
        </p:nvGrpSpPr>
        <p:grpSpPr>
          <a:xfrm>
            <a:off x="3295173" y="463490"/>
            <a:ext cx="15332977" cy="8794810"/>
            <a:chOff x="0" y="0"/>
            <a:chExt cx="7981950" cy="4578350"/>
          </a:xfrm>
        </p:grpSpPr>
        <p:sp>
          <p:nvSpPr>
            <p:cNvPr id="4" name="Freeform 4"/>
            <p:cNvSpPr/>
            <p:nvPr/>
          </p:nvSpPr>
          <p:spPr>
            <a:xfrm>
              <a:off x="765810" y="21590"/>
              <a:ext cx="6451600" cy="4326890"/>
            </a:xfrm>
            <a:custGeom>
              <a:avLst/>
              <a:gdLst/>
              <a:ahLst/>
              <a:cxnLst/>
              <a:rect l="l" t="t" r="r" b="b"/>
              <a:pathLst>
                <a:path w="6451600" h="4326890">
                  <a:moveTo>
                    <a:pt x="6224270" y="0"/>
                  </a:moveTo>
                  <a:lnTo>
                    <a:pt x="226060" y="0"/>
                  </a:lnTo>
                  <a:cubicBezTo>
                    <a:pt x="101600" y="0"/>
                    <a:pt x="0" y="101600"/>
                    <a:pt x="0" y="226060"/>
                  </a:cubicBezTo>
                  <a:lnTo>
                    <a:pt x="0" y="4326890"/>
                  </a:lnTo>
                  <a:lnTo>
                    <a:pt x="6451601" y="4326890"/>
                  </a:lnTo>
                  <a:lnTo>
                    <a:pt x="6451601" y="226060"/>
                  </a:lnTo>
                  <a:cubicBezTo>
                    <a:pt x="6450331" y="101600"/>
                    <a:pt x="6348731" y="0"/>
                    <a:pt x="6224270" y="0"/>
                  </a:cubicBezTo>
                  <a:close/>
                  <a:moveTo>
                    <a:pt x="6252210" y="4043680"/>
                  </a:moveTo>
                  <a:lnTo>
                    <a:pt x="196851" y="4043680"/>
                  </a:lnTo>
                  <a:lnTo>
                    <a:pt x="196851" y="255270"/>
                  </a:lnTo>
                  <a:lnTo>
                    <a:pt x="6252210" y="255270"/>
                  </a:lnTo>
                  <a:lnTo>
                    <a:pt x="6252210" y="4043680"/>
                  </a:ln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7981950" cy="4542790"/>
            </a:xfrm>
            <a:custGeom>
              <a:avLst/>
              <a:gdLst/>
              <a:ahLst/>
              <a:cxnLst/>
              <a:rect l="l" t="t" r="r" b="b"/>
              <a:pathLst>
                <a:path w="7981950" h="4542790">
                  <a:moveTo>
                    <a:pt x="7239000" y="4348480"/>
                  </a:moveTo>
                  <a:lnTo>
                    <a:pt x="7239000" y="243840"/>
                  </a:lnTo>
                  <a:cubicBezTo>
                    <a:pt x="7239000" y="109220"/>
                    <a:pt x="7129780" y="0"/>
                    <a:pt x="6995160" y="0"/>
                  </a:cubicBezTo>
                  <a:lnTo>
                    <a:pt x="985520" y="0"/>
                  </a:lnTo>
                  <a:cubicBezTo>
                    <a:pt x="852170" y="0"/>
                    <a:pt x="742950" y="109220"/>
                    <a:pt x="742950" y="243840"/>
                  </a:cubicBezTo>
                  <a:lnTo>
                    <a:pt x="742950" y="4349750"/>
                  </a:lnTo>
                  <a:lnTo>
                    <a:pt x="0" y="4349750"/>
                  </a:lnTo>
                  <a:lnTo>
                    <a:pt x="0" y="4447540"/>
                  </a:lnTo>
                  <a:cubicBezTo>
                    <a:pt x="0" y="4500880"/>
                    <a:pt x="43180" y="4542790"/>
                    <a:pt x="95250" y="4542790"/>
                  </a:cubicBezTo>
                  <a:lnTo>
                    <a:pt x="7886700" y="4542790"/>
                  </a:lnTo>
                  <a:cubicBezTo>
                    <a:pt x="7940040" y="4542790"/>
                    <a:pt x="7981950" y="4499610"/>
                    <a:pt x="7981950" y="4447540"/>
                  </a:cubicBezTo>
                  <a:lnTo>
                    <a:pt x="7981950" y="4349750"/>
                  </a:lnTo>
                  <a:lnTo>
                    <a:pt x="7239000" y="4349750"/>
                  </a:lnTo>
                  <a:close/>
                  <a:moveTo>
                    <a:pt x="4519930" y="4348480"/>
                  </a:moveTo>
                  <a:lnTo>
                    <a:pt x="4519930" y="4349750"/>
                  </a:lnTo>
                  <a:cubicBezTo>
                    <a:pt x="4519930" y="4403090"/>
                    <a:pt x="4476750" y="4445000"/>
                    <a:pt x="4424680" y="4445000"/>
                  </a:cubicBezTo>
                  <a:lnTo>
                    <a:pt x="3557270" y="4445000"/>
                  </a:lnTo>
                  <a:cubicBezTo>
                    <a:pt x="3503930" y="4445000"/>
                    <a:pt x="3462020" y="4401820"/>
                    <a:pt x="3462020" y="4349750"/>
                  </a:cubicBezTo>
                  <a:lnTo>
                    <a:pt x="3462020" y="4348480"/>
                  </a:lnTo>
                  <a:lnTo>
                    <a:pt x="765810" y="4348480"/>
                  </a:lnTo>
                  <a:lnTo>
                    <a:pt x="765810" y="247650"/>
                  </a:lnTo>
                  <a:cubicBezTo>
                    <a:pt x="765810" y="123190"/>
                    <a:pt x="867410" y="21590"/>
                    <a:pt x="991870" y="21590"/>
                  </a:cubicBezTo>
                  <a:lnTo>
                    <a:pt x="6990080" y="21590"/>
                  </a:lnTo>
                  <a:cubicBezTo>
                    <a:pt x="7114539" y="21590"/>
                    <a:pt x="7216139" y="123190"/>
                    <a:pt x="7216139" y="247650"/>
                  </a:cubicBezTo>
                  <a:lnTo>
                    <a:pt x="7216139" y="4348480"/>
                  </a:lnTo>
                  <a:lnTo>
                    <a:pt x="4519930" y="4348480"/>
                  </a:lnTo>
                  <a:close/>
                </a:path>
              </a:pathLst>
            </a:custGeom>
            <a:solidFill>
              <a:srgbClr val="FED48B"/>
            </a:solidFill>
          </p:spPr>
        </p:sp>
        <p:sp>
          <p:nvSpPr>
            <p:cNvPr id="6" name="Freeform 6"/>
            <p:cNvSpPr/>
            <p:nvPr/>
          </p:nvSpPr>
          <p:spPr>
            <a:xfrm>
              <a:off x="3460750" y="4349750"/>
              <a:ext cx="1059180" cy="96520"/>
            </a:xfrm>
            <a:custGeom>
              <a:avLst/>
              <a:gdLst/>
              <a:ahLst/>
              <a:cxnLst/>
              <a:rect l="l" t="t" r="r" b="b"/>
              <a:pathLst>
                <a:path w="1059180" h="96520">
                  <a:moveTo>
                    <a:pt x="96520" y="96520"/>
                  </a:moveTo>
                  <a:lnTo>
                    <a:pt x="963930" y="96520"/>
                  </a:lnTo>
                  <a:cubicBezTo>
                    <a:pt x="1017270" y="96520"/>
                    <a:pt x="1059180" y="53340"/>
                    <a:pt x="1059180" y="1270"/>
                  </a:cubicBezTo>
                  <a:lnTo>
                    <a:pt x="1059180" y="0"/>
                  </a:lnTo>
                  <a:lnTo>
                    <a:pt x="0" y="0"/>
                  </a:lnTo>
                  <a:lnTo>
                    <a:pt x="0" y="1270"/>
                  </a:lnTo>
                  <a:cubicBezTo>
                    <a:pt x="0" y="53340"/>
                    <a:pt x="43180" y="96520"/>
                    <a:pt x="96520" y="96520"/>
                  </a:cubicBezTo>
                  <a:close/>
                </a:path>
              </a:pathLst>
            </a:custGeom>
            <a:solidFill>
              <a:srgbClr val="000000"/>
            </a:solidFill>
          </p:spPr>
        </p:sp>
        <p:sp>
          <p:nvSpPr>
            <p:cNvPr id="7" name="Freeform 7"/>
            <p:cNvSpPr/>
            <p:nvPr/>
          </p:nvSpPr>
          <p:spPr>
            <a:xfrm>
              <a:off x="163830" y="4542790"/>
              <a:ext cx="7654290" cy="35560"/>
            </a:xfrm>
            <a:custGeom>
              <a:avLst/>
              <a:gdLst/>
              <a:ahLst/>
              <a:cxnLst/>
              <a:rect l="l" t="t" r="r" b="b"/>
              <a:pathLst>
                <a:path w="7654290" h="35560">
                  <a:moveTo>
                    <a:pt x="0" y="0"/>
                  </a:moveTo>
                  <a:cubicBezTo>
                    <a:pt x="0" y="20320"/>
                    <a:pt x="16510" y="35560"/>
                    <a:pt x="35560" y="35560"/>
                  </a:cubicBezTo>
                  <a:lnTo>
                    <a:pt x="7618730" y="35560"/>
                  </a:lnTo>
                  <a:cubicBezTo>
                    <a:pt x="7639050" y="35560"/>
                    <a:pt x="7654290" y="19050"/>
                    <a:pt x="7654290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ED48B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962660" y="276860"/>
              <a:ext cx="6055360" cy="3789680"/>
            </a:xfrm>
            <a:custGeom>
              <a:avLst/>
              <a:gdLst/>
              <a:ahLst/>
              <a:cxnLst/>
              <a:rect l="l" t="t" r="r" b="b"/>
              <a:pathLst>
                <a:path w="6055360" h="3789680">
                  <a:moveTo>
                    <a:pt x="0" y="0"/>
                  </a:moveTo>
                  <a:lnTo>
                    <a:pt x="6055360" y="0"/>
                  </a:lnTo>
                  <a:lnTo>
                    <a:pt x="6055360" y="3789680"/>
                  </a:lnTo>
                  <a:lnTo>
                    <a:pt x="0" y="3789680"/>
                  </a:lnTo>
                  <a:close/>
                </a:path>
              </a:pathLst>
            </a:custGeom>
            <a:solidFill>
              <a:srgbClr val="FFFFFF"/>
            </a:solidFill>
            <a:ln>
              <a:solidFill>
                <a:srgbClr val="000000"/>
              </a:solidFill>
            </a:ln>
          </p:spPr>
        </p:sp>
      </p:grp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5143500"/>
            <a:ext cx="5519854" cy="4114800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6544517" y="2869529"/>
            <a:ext cx="8834289" cy="32316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 dirty="0" err="1">
                <a:solidFill>
                  <a:srgbClr val="FF1616"/>
                </a:solidFill>
                <a:latin typeface="Baloo"/>
              </a:rPr>
              <a:t>Các</a:t>
            </a:r>
            <a:r>
              <a:rPr lang="en-US" sz="9000" dirty="0">
                <a:solidFill>
                  <a:srgbClr val="FF1616"/>
                </a:solidFill>
                <a:latin typeface="Baloo"/>
              </a:rPr>
              <a:t> </a:t>
            </a:r>
            <a:r>
              <a:rPr lang="en-US" sz="9000" dirty="0" err="1">
                <a:solidFill>
                  <a:srgbClr val="FF1616"/>
                </a:solidFill>
                <a:latin typeface="Baloo"/>
              </a:rPr>
              <a:t>bước</a:t>
            </a:r>
            <a:endParaRPr lang="en-US" sz="9000" dirty="0">
              <a:solidFill>
                <a:srgbClr val="FF1616"/>
              </a:solidFill>
              <a:latin typeface="Baloo"/>
            </a:endParaRPr>
          </a:p>
          <a:p>
            <a:pPr algn="ctr">
              <a:lnSpc>
                <a:spcPts val="12599"/>
              </a:lnSpc>
            </a:pPr>
            <a:r>
              <a:rPr lang="en-US" sz="9000" dirty="0">
                <a:solidFill>
                  <a:srgbClr val="FF1616"/>
                </a:solidFill>
                <a:latin typeface="Baloo"/>
              </a:rPr>
              <a:t> </a:t>
            </a:r>
            <a:r>
              <a:rPr lang="en-US" sz="9000" dirty="0" err="1">
                <a:solidFill>
                  <a:srgbClr val="FF1616"/>
                </a:solidFill>
                <a:latin typeface="Baloo"/>
              </a:rPr>
              <a:t>gấp</a:t>
            </a:r>
            <a:r>
              <a:rPr lang="en-US" sz="9000" dirty="0">
                <a:solidFill>
                  <a:srgbClr val="FF1616"/>
                </a:solidFill>
                <a:latin typeface="Baloo"/>
              </a:rPr>
              <a:t> </a:t>
            </a:r>
            <a:r>
              <a:rPr lang="en-US" sz="9000" dirty="0" err="1">
                <a:solidFill>
                  <a:srgbClr val="FF1616"/>
                </a:solidFill>
                <a:latin typeface="Baloo"/>
              </a:rPr>
              <a:t>thuyền</a:t>
            </a:r>
            <a:r>
              <a:rPr lang="en-US" sz="9000" dirty="0">
                <a:solidFill>
                  <a:srgbClr val="FF1616"/>
                </a:solidFill>
                <a:latin typeface="Baloo"/>
              </a:rPr>
              <a:t> </a:t>
            </a:r>
            <a:r>
              <a:rPr lang="en-US" sz="8800" dirty="0" err="1">
                <a:solidFill>
                  <a:srgbClr val="FF1616"/>
                </a:solidFill>
                <a:latin typeface="Baloo"/>
              </a:rPr>
              <a:t>giấy</a:t>
            </a:r>
            <a:r>
              <a:rPr lang="en-US" sz="9000" dirty="0">
                <a:solidFill>
                  <a:srgbClr val="FF1616"/>
                </a:solidFill>
                <a:latin typeface="Baloo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thuyenf cắt đoạn.mpeg4.aa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2923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936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968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2500" b="1250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44653" y="-1257488"/>
            <a:ext cx="9411183" cy="6400988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 l="2149" t="3432"/>
          <a:stretch>
            <a:fillRect/>
          </a:stretch>
        </p:blipFill>
        <p:spPr>
          <a:xfrm>
            <a:off x="8134819" y="4024067"/>
            <a:ext cx="9784686" cy="6047978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1028700" y="7201084"/>
            <a:ext cx="6966347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 err="1">
                <a:solidFill>
                  <a:srgbClr val="FF1616"/>
                </a:solidFill>
                <a:latin typeface="Baloo Bold"/>
              </a:rPr>
              <a:t>Một</a:t>
            </a:r>
            <a:r>
              <a:rPr lang="en-US" sz="5199" dirty="0">
                <a:solidFill>
                  <a:srgbClr val="FF1616"/>
                </a:solidFill>
                <a:latin typeface="Baloo Bold"/>
              </a:rPr>
              <a:t> </a:t>
            </a:r>
            <a:r>
              <a:rPr lang="en-US" sz="5199" dirty="0" err="1">
                <a:solidFill>
                  <a:srgbClr val="FF1616"/>
                </a:solidFill>
                <a:latin typeface="Baloo Bold"/>
              </a:rPr>
              <a:t>số</a:t>
            </a:r>
            <a:r>
              <a:rPr lang="en-US" sz="5199" dirty="0">
                <a:solidFill>
                  <a:srgbClr val="FF1616"/>
                </a:solidFill>
                <a:latin typeface="Baloo Bold"/>
              </a:rPr>
              <a:t> </a:t>
            </a:r>
            <a:r>
              <a:rPr lang="en-US" sz="5199" dirty="0" err="1">
                <a:solidFill>
                  <a:srgbClr val="FF1616"/>
                </a:solidFill>
                <a:latin typeface="Baloo Bold"/>
              </a:rPr>
              <a:t>loại</a:t>
            </a:r>
            <a:r>
              <a:rPr lang="en-US" sz="5199" dirty="0">
                <a:solidFill>
                  <a:srgbClr val="FF1616"/>
                </a:solidFill>
                <a:latin typeface="Baloo Bold"/>
              </a:rPr>
              <a:t> </a:t>
            </a:r>
            <a:r>
              <a:rPr lang="en-US" sz="5199" dirty="0" err="1">
                <a:solidFill>
                  <a:srgbClr val="FF1616"/>
                </a:solidFill>
                <a:latin typeface="Baloo Bold"/>
              </a:rPr>
              <a:t>thuyền</a:t>
            </a:r>
            <a:r>
              <a:rPr lang="en-US" sz="5199" dirty="0">
                <a:solidFill>
                  <a:srgbClr val="FF1616"/>
                </a:solidFill>
                <a:latin typeface="Baloo Bold"/>
              </a:rPr>
              <a:t> </a:t>
            </a:r>
            <a:r>
              <a:rPr lang="en-US" sz="5199" dirty="0" err="1">
                <a:solidFill>
                  <a:srgbClr val="FF1616"/>
                </a:solidFill>
                <a:latin typeface="Baloo Bold"/>
              </a:rPr>
              <a:t>giấy</a:t>
            </a:r>
            <a:endParaRPr lang="en-US" sz="5199" dirty="0">
              <a:solidFill>
                <a:srgbClr val="FF1616"/>
              </a:solidFill>
              <a:latin typeface="Baloo Bold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3C3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468355" y="248935"/>
            <a:ext cx="10954238" cy="10038065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3918760" y="2862746"/>
            <a:ext cx="8983266" cy="38143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35"/>
              </a:lnSpc>
            </a:pPr>
            <a:r>
              <a:rPr lang="en-US" sz="5453" dirty="0" err="1">
                <a:solidFill>
                  <a:srgbClr val="FF1616"/>
                </a:solidFill>
                <a:latin typeface="Baloo Bold"/>
              </a:rPr>
              <a:t>Bài</a:t>
            </a:r>
            <a:r>
              <a:rPr lang="en-US" sz="5453" dirty="0">
                <a:solidFill>
                  <a:srgbClr val="FF1616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FF1616"/>
                </a:solidFill>
                <a:latin typeface="Baloo Bold"/>
              </a:rPr>
              <a:t>học</a:t>
            </a:r>
            <a:r>
              <a:rPr lang="en-US" sz="5453" dirty="0">
                <a:solidFill>
                  <a:srgbClr val="FF1616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FF1616"/>
                </a:solidFill>
                <a:latin typeface="Baloo Bold"/>
              </a:rPr>
              <a:t>của</a:t>
            </a:r>
            <a:r>
              <a:rPr lang="en-US" sz="5453" dirty="0">
                <a:solidFill>
                  <a:srgbClr val="FF1616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FF1616"/>
                </a:solidFill>
                <a:latin typeface="Baloo Bold"/>
              </a:rPr>
              <a:t>các</a:t>
            </a:r>
            <a:r>
              <a:rPr lang="en-US" sz="5453" dirty="0">
                <a:solidFill>
                  <a:srgbClr val="FF1616"/>
                </a:solidFill>
                <a:latin typeface="Baloo Bold"/>
              </a:rPr>
              <a:t> con </a:t>
            </a:r>
          </a:p>
          <a:p>
            <a:pPr algn="ctr">
              <a:lnSpc>
                <a:spcPts val="7635"/>
              </a:lnSpc>
            </a:pPr>
            <a:r>
              <a:rPr lang="en-US" sz="5453" dirty="0" err="1">
                <a:solidFill>
                  <a:srgbClr val="FF1616"/>
                </a:solidFill>
                <a:latin typeface="Baloo Bold"/>
              </a:rPr>
              <a:t>đến</a:t>
            </a:r>
            <a:r>
              <a:rPr lang="en-US" sz="5453" dirty="0">
                <a:solidFill>
                  <a:srgbClr val="FF1616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FF1616"/>
                </a:solidFill>
                <a:latin typeface="Baloo Bold"/>
              </a:rPr>
              <a:t>đây</a:t>
            </a:r>
            <a:r>
              <a:rPr lang="en-US" sz="5453" dirty="0">
                <a:solidFill>
                  <a:srgbClr val="FF1616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FF1616"/>
                </a:solidFill>
                <a:latin typeface="Baloo Bold"/>
              </a:rPr>
              <a:t>là</a:t>
            </a:r>
            <a:r>
              <a:rPr lang="en-US" sz="5453" dirty="0">
                <a:solidFill>
                  <a:srgbClr val="FF1616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FF1616"/>
                </a:solidFill>
                <a:latin typeface="Baloo Bold"/>
              </a:rPr>
              <a:t>hết</a:t>
            </a:r>
            <a:r>
              <a:rPr lang="en-US" sz="5453" dirty="0">
                <a:solidFill>
                  <a:srgbClr val="FF1616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FF1616"/>
                </a:solidFill>
                <a:latin typeface="Baloo Bold"/>
              </a:rPr>
              <a:t>rồi</a:t>
            </a:r>
            <a:r>
              <a:rPr lang="en-US" sz="5453" dirty="0">
                <a:solidFill>
                  <a:srgbClr val="FF1616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FF1616"/>
                </a:solidFill>
                <a:latin typeface="Baloo Bold"/>
              </a:rPr>
              <a:t>hẹn</a:t>
            </a:r>
            <a:r>
              <a:rPr lang="en-US" sz="5453" dirty="0">
                <a:solidFill>
                  <a:srgbClr val="FF1616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FF1616"/>
                </a:solidFill>
                <a:latin typeface="Baloo Bold"/>
              </a:rPr>
              <a:t>gặp</a:t>
            </a:r>
            <a:r>
              <a:rPr lang="en-US" sz="5453" dirty="0">
                <a:solidFill>
                  <a:srgbClr val="FF1616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FF1616"/>
                </a:solidFill>
                <a:latin typeface="Baloo Bold"/>
              </a:rPr>
              <a:t>lại</a:t>
            </a:r>
            <a:endParaRPr lang="en-US" sz="5453" dirty="0">
              <a:solidFill>
                <a:srgbClr val="FF1616"/>
              </a:solidFill>
              <a:latin typeface="Baloo Bold"/>
            </a:endParaRPr>
          </a:p>
          <a:p>
            <a:pPr algn="ctr">
              <a:lnSpc>
                <a:spcPts val="7635"/>
              </a:lnSpc>
            </a:pPr>
            <a:r>
              <a:rPr lang="en-US" sz="5453" dirty="0">
                <a:solidFill>
                  <a:srgbClr val="FF1616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FF1616"/>
                </a:solidFill>
                <a:latin typeface="Baloo Bold"/>
              </a:rPr>
              <a:t>các</a:t>
            </a:r>
            <a:r>
              <a:rPr lang="en-US" sz="5453" dirty="0">
                <a:solidFill>
                  <a:srgbClr val="FF1616"/>
                </a:solidFill>
                <a:latin typeface="Baloo Bold"/>
              </a:rPr>
              <a:t> con </a:t>
            </a:r>
            <a:r>
              <a:rPr lang="en-US" sz="5453" dirty="0" err="1">
                <a:solidFill>
                  <a:srgbClr val="FF1616"/>
                </a:solidFill>
                <a:latin typeface="Baloo Bold"/>
              </a:rPr>
              <a:t>vào</a:t>
            </a:r>
            <a:r>
              <a:rPr lang="en-US" sz="5453" dirty="0">
                <a:solidFill>
                  <a:srgbClr val="FF1616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FF1616"/>
                </a:solidFill>
                <a:latin typeface="Baloo Bold"/>
              </a:rPr>
              <a:t>những</a:t>
            </a:r>
            <a:endParaRPr lang="en-US" sz="5453" dirty="0">
              <a:solidFill>
                <a:srgbClr val="FF1616"/>
              </a:solidFill>
              <a:latin typeface="Baloo Bold"/>
            </a:endParaRPr>
          </a:p>
          <a:p>
            <a:pPr algn="ctr">
              <a:lnSpc>
                <a:spcPts val="7635"/>
              </a:lnSpc>
            </a:pPr>
            <a:r>
              <a:rPr lang="en-US" sz="5453" dirty="0">
                <a:solidFill>
                  <a:srgbClr val="FF1616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FF1616"/>
                </a:solidFill>
                <a:latin typeface="Baloo Bold"/>
              </a:rPr>
              <a:t>giờ</a:t>
            </a:r>
            <a:r>
              <a:rPr lang="en-US" sz="5453" dirty="0">
                <a:solidFill>
                  <a:srgbClr val="FF1616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FF1616"/>
                </a:solidFill>
                <a:latin typeface="Baloo Bold"/>
              </a:rPr>
              <a:t>học</a:t>
            </a:r>
            <a:r>
              <a:rPr lang="en-US" sz="5453" dirty="0">
                <a:solidFill>
                  <a:srgbClr val="FF1616"/>
                </a:solidFill>
                <a:latin typeface="Baloo Bold"/>
              </a:rPr>
              <a:t> </a:t>
            </a:r>
            <a:r>
              <a:rPr lang="en-US" sz="5453" dirty="0" err="1">
                <a:solidFill>
                  <a:srgbClr val="FF1616"/>
                </a:solidFill>
                <a:latin typeface="Baloo Bold"/>
              </a:rPr>
              <a:t>sau</a:t>
            </a:r>
            <a:r>
              <a:rPr lang="en-US" sz="5453" dirty="0">
                <a:solidFill>
                  <a:srgbClr val="FF1616"/>
                </a:solidFill>
                <a:latin typeface="Baloo Bold"/>
              </a:rPr>
              <a:t>!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6677091"/>
            <a:ext cx="4412695" cy="3647828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7812" b="781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</TotalTime>
  <Words>114</Words>
  <Application>Microsoft Office PowerPoint</Application>
  <PresentationFormat>Custom</PresentationFormat>
  <Paragraphs>25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5" baseType="lpstr">
      <vt:lpstr>Times Neue Roman Bold</vt:lpstr>
      <vt:lpstr>Baloo Bold</vt:lpstr>
      <vt:lpstr>Arial</vt:lpstr>
      <vt:lpstr>Baloo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Chuẩn bị</dc:title>
  <cp:lastModifiedBy>Admin</cp:lastModifiedBy>
  <cp:revision>6</cp:revision>
  <dcterms:created xsi:type="dcterms:W3CDTF">2006-08-16T00:00:00Z</dcterms:created>
  <dcterms:modified xsi:type="dcterms:W3CDTF">2021-12-16T13:37:07Z</dcterms:modified>
  <dc:identifier>DAEw6a0HFrI</dc:identifier>
</cp:coreProperties>
</file>