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15"/>
  </p:notesMasterIdLst>
  <p:sldIdLst>
    <p:sldId id="257" r:id="rId4"/>
    <p:sldId id="261" r:id="rId5"/>
    <p:sldId id="258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108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C33EF3-6127-4AAD-8676-3188A754B431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5C6285-AF67-4C70-87FA-FE9CC5EAFB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8435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15163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98018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66869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52511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0020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11602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10101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68786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99234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8880414" y="6431122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模板下载：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www.1ppt.com/moban/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行业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www.1ppt.com/hangye/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节日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www.1ppt.com/jieri/ 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素材下载：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www.1ppt.com/sucai/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背景图片：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www.1ppt.com/beijing/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图表下载：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www.1ppt.com/tubiao/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优秀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www.1ppt.com/xiazai/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www.1ppt.com/powerpoint/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Word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www.1ppt.com/word/              Excel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教程：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www.1ppt.com/excel/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资料下载：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www.1ppt.com/ziliao/      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课件下载：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www.1ppt.com/kejian/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范文下载：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www.1ppt.com/fanwen/        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试卷下载：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www.1ppt.com/shiti/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教案下载：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www.1ppt.com/jiaoan/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字体下载：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www.1ppt.com/ziti/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 </a:t>
            </a:r>
            <a:endParaRPr kumimoji="0" lang="zh-CN" altLang="en-US" sz="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15729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83006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76627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8271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27299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88133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58812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93410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52682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02669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15496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45433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8880414" y="6431122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模板下载：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www.1ppt.com/moban/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行业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www.1ppt.com/hangye/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节日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www.1ppt.com/jieri/ 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素材下载：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www.1ppt.com/sucai/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背景图片：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www.1ppt.com/beijing/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图表下载：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www.1ppt.com/tubiao/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优秀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www.1ppt.com/xiazai/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www.1ppt.com/powerpoint/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Word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www.1ppt.com/word/              Excel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教程：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www.1ppt.com/excel/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资料下载：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www.1ppt.com/ziliao/      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课件下载：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www.1ppt.com/kejian/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范文下载：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www.1ppt.com/fanwen/        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试卷下载：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www.1ppt.com/shiti/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教案下载：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www.1ppt.com/jiaoan/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字体下载：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www.1ppt.com/ziti/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 </a:t>
            </a:r>
            <a:endParaRPr kumimoji="0" lang="zh-CN" altLang="en-US" sz="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95130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42255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0166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1635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50349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93000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99201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03461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60493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8880414" y="6431122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模板下载：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www.1ppt.com/moban/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行业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www.1ppt.com/hangye/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节日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www.1ppt.com/jieri/ 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素材下载：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www.1ppt.com/sucai/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背景图片：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www.1ppt.com/beijing/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图表下载：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www.1ppt.com/tubiao/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优秀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www.1ppt.com/xiazai/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www.1ppt.com/powerpoint/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Word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www.1ppt.com/word/              Excel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教程：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www.1ppt.com/excel/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资料下载：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www.1ppt.com/ziliao/      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课件下载：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www.1ppt.com/kejian/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范文下载：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www.1ppt.com/fanwen/        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试卷下载：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www.1ppt.com/shiti/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教案下载：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www.1ppt.com/jiaoan/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字体下载：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www.1ppt.com/ziti/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 </a:t>
            </a:r>
            <a:endParaRPr kumimoji="0" lang="zh-CN" altLang="en-US" sz="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50366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78701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53525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43158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40837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5065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85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7730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1453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1599" y="9460"/>
            <a:ext cx="117486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TUỔI HOA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691" y="963567"/>
            <a:ext cx="1034473" cy="103447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26473" y="2567709"/>
            <a:ext cx="1088043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NGÔN NGỮ</a:t>
            </a:r>
          </a:p>
          <a:p>
            <a:pPr algn="ctr"/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e, ê</a:t>
            </a:r>
          </a:p>
          <a:p>
            <a:pPr algn="ctr"/>
            <a:endParaRPr lang="en-US" sz="28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Bùi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Nhung</a:t>
            </a:r>
            <a:endParaRPr lang="en-US" sz="2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2021 - 2022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3777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2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ND chính TCCC e, ê (online-video-cutter.com) (2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6176963"/>
          </a:xfrm>
        </p:spPr>
      </p:pic>
    </p:spTree>
    <p:extLst>
      <p:ext uri="{BB962C8B-B14F-4D97-AF65-F5344CB8AC3E}">
        <p14:creationId xmlns:p14="http://schemas.microsoft.com/office/powerpoint/2010/main" val="15851067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ND chính TCCC e, ê (online-video-cutter.com) (3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12192000" cy="6176963"/>
          </a:xfrm>
        </p:spPr>
      </p:pic>
    </p:spTree>
    <p:extLst>
      <p:ext uri="{BB962C8B-B14F-4D97-AF65-F5344CB8AC3E}">
        <p14:creationId xmlns:p14="http://schemas.microsoft.com/office/powerpoint/2010/main" val="21600979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55183" y="3072130"/>
            <a:ext cx="5563570" cy="4424045"/>
          </a:xfrm>
          <a:prstGeom prst="ellipse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9454515" y="364490"/>
            <a:ext cx="2439670" cy="2567940"/>
            <a:chOff x="13633" y="617"/>
            <a:chExt cx="3842" cy="4044"/>
          </a:xfrm>
        </p:grpSpPr>
        <p:pic>
          <p:nvPicPr>
            <p:cNvPr id="6" name="图片 5" descr="317bb1fc8d85c3cf0cc20b70fb72da9d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419" y="2187"/>
              <a:ext cx="1718" cy="2475"/>
            </a:xfrm>
            <a:prstGeom prst="rect">
              <a:avLst/>
            </a:prstGeom>
          </p:spPr>
        </p:pic>
        <p:pic>
          <p:nvPicPr>
            <p:cNvPr id="4" name="图片 3" descr="dbbdf7ebe7fa68866d08b93311b00402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633" y="617"/>
              <a:ext cx="3843" cy="2472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/>
          </p:nvSpPr>
          <p:spPr>
            <a:xfrm>
              <a:off x="14128" y="1562"/>
              <a:ext cx="2684" cy="14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字体管家棉花糖" panose="00020600040101010101" charset="-122"/>
                  <a:ea typeface="字体管家棉花糖" panose="00020600040101010101" charset="-122"/>
                  <a:cs typeface="+mn-cs"/>
                </a:rPr>
                <a:t>目 录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1200" cap="none" spc="200" normalizeH="0" baseline="0" noProof="0" dirty="0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字体管家棉花糖" panose="00020600040101010101" charset="-122"/>
                  <a:cs typeface="+mn-cs"/>
                </a:rPr>
                <a:t>CONTENTS</a:t>
              </a: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3334385" y="1870710"/>
            <a:ext cx="7021195" cy="3042920"/>
            <a:chOff x="5444" y="3522"/>
            <a:chExt cx="11057" cy="4792"/>
          </a:xfrm>
        </p:grpSpPr>
        <p:grpSp>
          <p:nvGrpSpPr>
            <p:cNvPr id="13" name="组合 12"/>
            <p:cNvGrpSpPr/>
            <p:nvPr/>
          </p:nvGrpSpPr>
          <p:grpSpPr>
            <a:xfrm>
              <a:off x="6219" y="3522"/>
              <a:ext cx="9603" cy="1603"/>
              <a:chOff x="6219" y="3522"/>
              <a:chExt cx="9603" cy="1603"/>
            </a:xfrm>
          </p:grpSpPr>
          <p:sp>
            <p:nvSpPr>
              <p:cNvPr id="9" name="云形 8"/>
              <p:cNvSpPr/>
              <p:nvPr/>
            </p:nvSpPr>
            <p:spPr>
              <a:xfrm>
                <a:off x="6219" y="3522"/>
                <a:ext cx="9019" cy="1603"/>
              </a:xfrm>
              <a:prstGeom prst="cloud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srgbClr val="A0D4E1">
                    <a:alpha val="62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</a:rPr>
                  <a:t>111</a:t>
                </a:r>
                <a:r>
                  <a:rPr kumimoji="0" lang="en-US" altLang="zh-CN" sz="2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1. </a:t>
                </a:r>
                <a:r>
                  <a:rPr kumimoji="0" lang="en-US" altLang="zh-CN" sz="28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Ổn</a:t>
                </a:r>
                <a:r>
                  <a:rPr kumimoji="0" lang="en-US" altLang="zh-CN" sz="2800" b="1" i="0" u="none" strike="noStrike" kern="1200" cap="none" spc="0" normalizeH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zh-CN" sz="2800" b="1" i="0" u="none" strike="noStrike" kern="1200" cap="none" spc="0" normalizeH="0" noProof="0" dirty="0" err="1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định</a:t>
                </a:r>
                <a:r>
                  <a:rPr kumimoji="0" lang="en-US" altLang="zh-CN" sz="2800" b="1" i="0" u="none" strike="noStrike" kern="1200" cap="none" spc="0" normalizeH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zh-CN" sz="2800" b="1" i="0" u="none" strike="noStrike" kern="1200" cap="none" spc="0" normalizeH="0" noProof="0" dirty="0" err="1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tổ</a:t>
                </a:r>
                <a:r>
                  <a:rPr kumimoji="0" lang="en-US" altLang="zh-CN" sz="2800" b="1" i="0" u="none" strike="noStrike" kern="1200" cap="none" spc="0" normalizeH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zh-CN" sz="2800" b="1" i="0" u="none" strike="noStrike" kern="1200" cap="none" spc="0" normalizeH="0" noProof="0" dirty="0" err="1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chức</a:t>
                </a:r>
                <a:endPara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</a:endParaRPr>
              </a:p>
            </p:txBody>
          </p:sp>
          <p:sp>
            <p:nvSpPr>
              <p:cNvPr id="212" name=" 212"/>
              <p:cNvSpPr/>
              <p:nvPr/>
            </p:nvSpPr>
            <p:spPr>
              <a:xfrm rot="20940000">
                <a:off x="14653" y="3676"/>
                <a:ext cx="1169" cy="1045"/>
              </a:xfrm>
              <a:prstGeom prst="hear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E7E38"/>
                    </a:solidFill>
                    <a:effectLst/>
                    <a:uLnTx/>
                    <a:uFillTx/>
                    <a:latin typeface="字体管家棉花糖" panose="00020600040101010101" charset="-122"/>
                    <a:ea typeface="字体管家棉花糖" panose="00020600040101010101" charset="-122"/>
                    <a:cs typeface="+mn-cs"/>
                  </a:rPr>
                  <a:t>1</a:t>
                </a:r>
              </a:p>
            </p:txBody>
          </p:sp>
        </p:grpSp>
        <p:grpSp>
          <p:nvGrpSpPr>
            <p:cNvPr id="14" name="组合 13"/>
            <p:cNvGrpSpPr/>
            <p:nvPr/>
          </p:nvGrpSpPr>
          <p:grpSpPr>
            <a:xfrm>
              <a:off x="5444" y="6046"/>
              <a:ext cx="11057" cy="2268"/>
              <a:chOff x="5314" y="4199"/>
              <a:chExt cx="11057" cy="2268"/>
            </a:xfrm>
          </p:grpSpPr>
          <p:sp>
            <p:nvSpPr>
              <p:cNvPr id="16" name="云形 15"/>
              <p:cNvSpPr/>
              <p:nvPr/>
            </p:nvSpPr>
            <p:spPr>
              <a:xfrm>
                <a:off x="5314" y="4199"/>
                <a:ext cx="10966" cy="2268"/>
              </a:xfrm>
              <a:prstGeom prst="cloud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srgbClr val="A0D4E1">
                    <a:alpha val="62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8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Trẻ</a:t>
                </a:r>
                <a:r>
                  <a:rPr kumimoji="0" lang="en-US" altLang="zh-CN" sz="2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zh-CN" sz="28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vận</a:t>
                </a:r>
                <a:r>
                  <a:rPr kumimoji="0" lang="en-US" altLang="zh-CN" sz="2800" b="1" i="0" u="none" strike="noStrike" kern="1200" cap="none" spc="0" normalizeH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zh-CN" sz="2800" b="1" i="0" u="none" strike="noStrike" kern="1200" cap="none" spc="0" normalizeH="0" noProof="0" dirty="0" err="1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động</a:t>
                </a:r>
                <a:r>
                  <a:rPr kumimoji="0" lang="en-US" altLang="zh-CN" sz="2800" b="1" i="0" u="none" strike="noStrike" kern="1200" cap="none" spc="0" normalizeH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zh-CN" sz="2800" b="1" i="0" u="none" strike="noStrike" kern="1200" cap="none" spc="0" normalizeH="0" noProof="0" dirty="0" err="1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theo</a:t>
                </a:r>
                <a:r>
                  <a:rPr kumimoji="0" lang="en-US" altLang="zh-CN" sz="2800" b="1" i="0" u="none" strike="noStrike" kern="1200" cap="none" spc="0" normalizeH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zh-CN" sz="2800" b="1" i="0" u="none" strike="noStrike" kern="1200" cap="none" spc="0" normalizeH="0" noProof="0" dirty="0" err="1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giai</a:t>
                </a:r>
                <a:r>
                  <a:rPr kumimoji="0" lang="en-US" altLang="zh-CN" sz="2800" b="1" i="0" u="none" strike="noStrike" kern="1200" cap="none" spc="0" normalizeH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zh-CN" sz="2800" b="1" i="0" u="none" strike="noStrike" kern="1200" cap="none" spc="0" normalizeH="0" noProof="0" dirty="0" err="1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điệu</a:t>
                </a:r>
                <a:r>
                  <a:rPr kumimoji="0" lang="en-US" altLang="zh-CN" sz="2800" b="1" i="0" u="none" strike="noStrike" kern="1200" cap="none" spc="0" normalizeH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zh-CN" sz="2800" b="1" i="0" u="none" strike="noStrike" kern="1200" cap="none" spc="0" normalizeH="0" noProof="0" dirty="0" err="1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bài</a:t>
                </a:r>
                <a:r>
                  <a:rPr kumimoji="0" lang="en-US" altLang="zh-CN" sz="2800" b="1" i="0" u="none" strike="noStrike" kern="1200" cap="none" spc="0" normalizeH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zh-CN" sz="2800" b="1" i="0" u="none" strike="noStrike" kern="1200" cap="none" spc="0" normalizeH="0" noProof="0" dirty="0" err="1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hát</a:t>
                </a:r>
                <a:r>
                  <a:rPr kumimoji="0" lang="en-US" altLang="zh-CN" sz="2800" b="1" i="0" u="none" strike="noStrike" kern="1200" cap="none" spc="0" normalizeH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 “The Penguin Dance”</a:t>
                </a: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" name=" 212"/>
              <p:cNvSpPr/>
              <p:nvPr/>
            </p:nvSpPr>
            <p:spPr>
              <a:xfrm rot="20940000">
                <a:off x="15202" y="4655"/>
                <a:ext cx="1169" cy="1045"/>
              </a:xfrm>
              <a:prstGeom prst="heart">
                <a:avLst/>
              </a:prstGeom>
              <a:solidFill>
                <a:srgbClr val="FFD055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E7E38"/>
                    </a:solidFill>
                    <a:effectLst/>
                    <a:uLnTx/>
                    <a:uFillTx/>
                    <a:latin typeface="字体管家棉花糖" panose="00020600040101010101" charset="-122"/>
                    <a:ea typeface="字体管家棉花糖" panose="00020600040101010101" charset="-122"/>
                    <a:cs typeface="+mn-cs"/>
                  </a:rPr>
                  <a:t>2</a:t>
                </a:r>
              </a:p>
            </p:txBody>
          </p:sp>
        </p:grpSp>
      </p:grpSp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635" y="364490"/>
            <a:ext cx="4719320" cy="2864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4106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e Penguin Dance - Animal Songs - PINKFONG Songs for Children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6176963"/>
          </a:xfrm>
        </p:spPr>
      </p:pic>
    </p:spTree>
    <p:extLst>
      <p:ext uri="{BB962C8B-B14F-4D97-AF65-F5344CB8AC3E}">
        <p14:creationId xmlns:p14="http://schemas.microsoft.com/office/powerpoint/2010/main" val="26685284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44805" y="1998630"/>
            <a:ext cx="4771390" cy="4935920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4036060" y="3437255"/>
            <a:ext cx="4879975" cy="678815"/>
            <a:chOff x="6185" y="3838"/>
            <a:chExt cx="7685" cy="1069"/>
          </a:xfrm>
        </p:grpSpPr>
        <p:cxnSp>
          <p:nvCxnSpPr>
            <p:cNvPr id="7" name="直接连接符 6"/>
            <p:cNvCxnSpPr/>
            <p:nvPr/>
          </p:nvCxnSpPr>
          <p:spPr>
            <a:xfrm>
              <a:off x="6185" y="4907"/>
              <a:ext cx="7685" cy="0"/>
            </a:xfrm>
            <a:prstGeom prst="line">
              <a:avLst/>
            </a:prstGeom>
            <a:ln>
              <a:solidFill>
                <a:srgbClr val="2E7E38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文本框 9"/>
            <p:cNvSpPr txBox="1"/>
            <p:nvPr/>
          </p:nvSpPr>
          <p:spPr>
            <a:xfrm>
              <a:off x="6250" y="3838"/>
              <a:ext cx="7620" cy="1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dirty="0" err="1" smtClean="0">
                  <a:solidFill>
                    <a:srgbClr val="2E7E38"/>
                  </a:solidFill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</a:rPr>
                <a:t>Ôn</a:t>
              </a:r>
              <a:r>
                <a:rPr lang="en-US" altLang="zh-CN" sz="3600" dirty="0" smtClean="0">
                  <a:solidFill>
                    <a:srgbClr val="2E7E38"/>
                  </a:solidFill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600" dirty="0" err="1" smtClean="0">
                  <a:solidFill>
                    <a:srgbClr val="2E7E38"/>
                  </a:solidFill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</a:rPr>
                <a:t>chữ</a:t>
              </a:r>
              <a:r>
                <a:rPr lang="en-US" altLang="zh-CN" sz="3600" dirty="0" smtClean="0">
                  <a:solidFill>
                    <a:srgbClr val="2E7E38"/>
                  </a:solidFill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600" dirty="0" err="1" smtClean="0">
                  <a:solidFill>
                    <a:srgbClr val="2E7E38"/>
                  </a:solidFill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</a:rPr>
                <a:t>cái</a:t>
              </a:r>
              <a:r>
                <a:rPr lang="en-US" altLang="zh-CN" sz="3600" dirty="0" smtClean="0">
                  <a:solidFill>
                    <a:srgbClr val="2E7E38"/>
                  </a:solidFill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</a:rPr>
                <a:t> e, ê</a:t>
              </a:r>
              <a:endParaRPr kumimoji="0" lang="zh-CN" altLang="en-US" sz="2000" b="1" i="0" u="none" strike="noStrike" kern="1200" cap="none" spc="300" normalizeH="0" baseline="0" noProof="0" dirty="0">
                <a:ln>
                  <a:noFill/>
                </a:ln>
                <a:solidFill>
                  <a:srgbClr val="2E7E38"/>
                </a:solidFill>
                <a:effectLst/>
                <a:uLnTx/>
                <a:uFillTx/>
                <a:latin typeface="Times New Roman" panose="02020603050405020304" pitchFamily="18" charset="0"/>
                <a:ea typeface="字体管家天蝎座" panose="00020600040101010101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4280991" y="199790"/>
            <a:ext cx="2858135" cy="2984500"/>
            <a:chOff x="7376" y="618"/>
            <a:chExt cx="3874" cy="4046"/>
          </a:xfrm>
        </p:grpSpPr>
        <p:pic>
          <p:nvPicPr>
            <p:cNvPr id="9" name="图片 8" descr="f7d30ea4b628d33971365e72821aa1c5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6885" t="7870" r="18795" b="24954"/>
            <a:stretch>
              <a:fillRect/>
            </a:stretch>
          </p:blipFill>
          <p:spPr>
            <a:xfrm>
              <a:off x="7376" y="618"/>
              <a:ext cx="3874" cy="404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 rot="20760000">
              <a:off x="8297" y="1753"/>
              <a:ext cx="2229" cy="1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锐字工房洪荒之光中黑简1.0" panose="02010600030101010101" charset="-122"/>
                  <a:ea typeface="锐字工房洪荒之光中黑简1.0" panose="02010600030101010101" charset="-122"/>
                  <a:cs typeface="+mn-cs"/>
                </a:rPr>
                <a:t>2</a:t>
              </a:r>
              <a:endParaRPr kumimoji="0" lang="en-US" altLang="zh-CN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锐字工房洪荒之光中黑简1.0" panose="02010600030101010101" charset="-122"/>
                <a:ea typeface="锐字工房洪荒之光中黑简1.0" panose="02010600030101010101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619344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3352800" y="554615"/>
            <a:ext cx="4544291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e</a:t>
            </a:r>
            <a:endParaRPr lang="en-US" sz="287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95750" y="116033"/>
            <a:ext cx="4752975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400" b="1" dirty="0">
                <a:solidFill>
                  <a:srgbClr val="FFC000"/>
                </a:solidFill>
                <a:latin typeface=".VnAvant" panose="020B7200000000000000" pitchFamily="34" charset="0"/>
              </a:rPr>
              <a:t>ª</a:t>
            </a:r>
          </a:p>
        </p:txBody>
      </p:sp>
    </p:spTree>
    <p:extLst>
      <p:ext uri="{BB962C8B-B14F-4D97-AF65-F5344CB8AC3E}">
        <p14:creationId xmlns:p14="http://schemas.microsoft.com/office/powerpoint/2010/main" val="34747215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ND chính TCCC e, ê (online-video-cutter.com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6176963"/>
          </a:xfrm>
        </p:spPr>
      </p:pic>
    </p:spTree>
    <p:extLst>
      <p:ext uri="{BB962C8B-B14F-4D97-AF65-F5344CB8AC3E}">
        <p14:creationId xmlns:p14="http://schemas.microsoft.com/office/powerpoint/2010/main" val="14218654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1318661" y="1568918"/>
            <a:ext cx="783496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9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9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en-US" sz="9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9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09014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981075" y="1924050"/>
            <a:ext cx="101536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dọc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dọc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dọc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17137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Rectangle 4"/>
          <p:cNvSpPr/>
          <p:nvPr/>
        </p:nvSpPr>
        <p:spPr>
          <a:xfrm>
            <a:off x="2619374" y="455613"/>
            <a:ext cx="1476375" cy="138112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805111" y="621506"/>
            <a:ext cx="1104900" cy="104933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sz="8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619374" y="1961357"/>
            <a:ext cx="1476375" cy="138112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619374" y="3576639"/>
            <a:ext cx="1476375" cy="138112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619374" y="5248277"/>
            <a:ext cx="1476375" cy="138112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986587" y="444897"/>
            <a:ext cx="1476375" cy="138112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986586" y="1961357"/>
            <a:ext cx="1476375" cy="138112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986586" y="3583781"/>
            <a:ext cx="1476375" cy="138112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6986585" y="5248277"/>
            <a:ext cx="1476375" cy="138112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781297" y="2127251"/>
            <a:ext cx="1104900" cy="104933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endParaRPr lang="en-US" sz="8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781297" y="3742532"/>
            <a:ext cx="1104900" cy="104933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805111" y="5429250"/>
            <a:ext cx="1104900" cy="104933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Ê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172322" y="610790"/>
            <a:ext cx="1104900" cy="104933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latin typeface=".VnAvant" panose="020B7200000000000000" pitchFamily="34" charset="0"/>
                <a:cs typeface="Times New Roman" panose="02020603050405020304" pitchFamily="18" charset="0"/>
              </a:rPr>
              <a:t>ª</a:t>
            </a:r>
          </a:p>
        </p:txBody>
      </p:sp>
      <p:sp>
        <p:nvSpPr>
          <p:cNvPr id="19" name="Rectangle 18"/>
          <p:cNvSpPr/>
          <p:nvPr/>
        </p:nvSpPr>
        <p:spPr>
          <a:xfrm>
            <a:off x="7153271" y="2085181"/>
            <a:ext cx="1104900" cy="104933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 smtClean="0">
                <a:latin typeface=".VnAvant" panose="020B7200000000000000" pitchFamily="34" charset="0"/>
                <a:cs typeface="Times New Roman" panose="02020603050405020304" pitchFamily="18" charset="0"/>
              </a:rPr>
              <a:t>a</a:t>
            </a:r>
            <a:endParaRPr lang="en-US" sz="8800" dirty="0"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153271" y="3742532"/>
            <a:ext cx="1104900" cy="104933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 smtClean="0">
                <a:latin typeface=".VnAvant" panose="020B7200000000000000" pitchFamily="34" charset="0"/>
                <a:cs typeface="Times New Roman" panose="02020603050405020304" pitchFamily="18" charset="0"/>
              </a:rPr>
              <a:t>e</a:t>
            </a:r>
            <a:endParaRPr lang="en-US" sz="8800" dirty="0"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172322" y="5404643"/>
            <a:ext cx="1104900" cy="104933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dirty="0">
                <a:latin typeface="Tw Cen MT Condensed Extra Bold" panose="020B0803020202020204" pitchFamily="34" charset="0"/>
                <a:cs typeface="Times New Roman" panose="02020603050405020304" pitchFamily="18" charset="0"/>
              </a:rPr>
              <a:t>ă</a:t>
            </a:r>
          </a:p>
        </p:txBody>
      </p:sp>
    </p:spTree>
    <p:extLst>
      <p:ext uri="{BB962C8B-B14F-4D97-AF65-F5344CB8AC3E}">
        <p14:creationId xmlns:p14="http://schemas.microsoft.com/office/powerpoint/2010/main" val="32626146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144</Words>
  <Application>Microsoft Office PowerPoint</Application>
  <PresentationFormat>Widescreen</PresentationFormat>
  <Paragraphs>34</Paragraphs>
  <Slides>11</Slides>
  <Notes>3</Notes>
  <HiddenSlides>0</HiddenSlides>
  <MMClips>4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25" baseType="lpstr">
      <vt:lpstr>宋体</vt:lpstr>
      <vt:lpstr>.VnAvant</vt:lpstr>
      <vt:lpstr>Arial</vt:lpstr>
      <vt:lpstr>Calibri</vt:lpstr>
      <vt:lpstr>Calibri Light</vt:lpstr>
      <vt:lpstr>等线</vt:lpstr>
      <vt:lpstr>Times New Roman</vt:lpstr>
      <vt:lpstr>Tw Cen MT Condensed Extra Bold</vt:lpstr>
      <vt:lpstr>字体管家天蝎座</vt:lpstr>
      <vt:lpstr>字体管家棉花糖</vt:lpstr>
      <vt:lpstr>锐字工房洪荒之光中黑简1.0</vt:lpstr>
      <vt:lpstr>第一PPT，www.1ppt.com</vt:lpstr>
      <vt:lpstr>1_第一PPT，www.1ppt.com</vt:lpstr>
      <vt:lpstr>2_第一PPT，www.1ppt.com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9</cp:revision>
  <dcterms:created xsi:type="dcterms:W3CDTF">2021-11-13T01:39:13Z</dcterms:created>
  <dcterms:modified xsi:type="dcterms:W3CDTF">2021-11-21T05:39:55Z</dcterms:modified>
</cp:coreProperties>
</file>