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601127-DEAF-2D46-9059-18E163F8F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8AEFB05-76B4-204F-AB10-1ED1699EF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F2D295-EE4A-614B-90EE-E1BE2C9C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FA5EF4-A2CD-784F-AA24-8A8254F0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7F09C4-4C57-1447-AA06-F958FE1E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39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D02C8E-FA86-6147-8D61-572D88D3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1CDF09E-4C00-2345-AF7F-BBAB199DA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B380CE-71C5-8D43-9654-4EC6ABB0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873A9E-0C4E-3A45-A4A5-CEB31B61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51789A-7D8B-AF4A-A2C5-F8A952BD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44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B0124FA-BE8A-9D49-84A4-B0DEEBD81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9A4B6D-D7F7-A744-8284-AA7C75249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5DCF99-D8C5-834C-A044-9F9B5576A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14FA5B-E39A-1940-A20E-C571F453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8E7272-53EF-0C48-9A28-1149AC05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85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857865-DED5-B741-8740-B0BEEC3C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4173155-DB3E-6D47-9A72-D54361B1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122882-5FBA-F543-840B-3F8DC091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CA94A7A-FF99-A14F-AC33-9B9DDDCE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33BF2C-DCC1-5549-B1C5-3C3D6A0E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802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CBD037-2E5F-8A43-A9A9-2491B097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BD2AF-CCCF-434C-9230-02B8158E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00323-1590-BA46-8D0E-840A7D4F9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729B99-835B-1D42-9DD3-8217C160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313B9B-0B65-E545-9D27-33E98539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384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34EC75-8ECB-F444-B046-4456818F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AC32E-9163-7042-A5A9-D10716A29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407D32-9DC1-5A48-9561-09DD7247B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CF7709B-C147-9646-A387-18BA9C39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91865A7-F496-414F-954A-CBF7228E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5936CB-6CB2-284B-ABD0-63FC14FA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90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3EE295-CBB6-0E4A-BB1E-14E23FF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30171F6-E9EC-C34A-BF57-7686A2A13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6521D6-A3D8-B244-9D15-56106B7B1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D3DB79D-9121-CA48-A14B-9CE92C43A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3AEC207-DD32-D449-86A0-D13C3BAF4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CE189B7-763D-6248-9D2A-B7ECA642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EAC11B5-F4E8-2C45-A0E6-ABCD0EEB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8770BE3-6642-4941-ACC9-BDBA3B07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24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4D3A78-EDEE-8C49-B035-41C47944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451FFC-B24C-9443-AC31-34D54C90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9BA70CF-8D2A-BE4A-9F2F-956EBBFD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1F86E4-F07B-5849-AEFA-69C4D109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7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CA79135-10EB-3C44-85CF-948AFD8B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5AD81EA-D8C9-A946-AD4B-272BCE52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05E7573-1984-F24A-84D8-180AC5B3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11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614FF3-E2D6-C149-90F9-DB319C78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DF6254-54D6-DA41-9B1B-EB0C1715B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31FFB36-0E11-1E48-905A-970317CB0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752E168-4AE2-2644-8958-05583AB8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BCCF4B-F79C-3840-A3B1-43A22066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0B7CAA-1A42-4649-AB9E-1C55C47E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57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5F10A-5BF2-9F4A-ACD1-6B07382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0A01102-BE3C-0F49-A49D-A0D411F9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EB4F65D-0845-6A44-828C-B2749E8FD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495637-D423-DE45-A31F-B1A4989F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FB70C24-47E8-B149-839F-DBE6EDD8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A9EF5F-4788-DC49-A116-AF1887A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40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FB80682-BEB8-9D44-BCC7-AD987B76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B75D11-FA6C-4C4A-9C34-E43190184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FCF30E-033B-684D-9FE6-91CC4910B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9F18F-CE2E-724B-8C34-4382564F4081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20700D-50A7-8447-8274-C9AD81307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B04441-C6B2-E14E-8A14-7008EB532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6ECA7-DA84-5F48-8B8B-77C882B938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47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F82F46-DD3F-E048-8158-66703058C0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B2C65A1-53A5-3947-AE26-DF3DB861A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C437EBA-8D7F-3E42-B2BB-CE744E9D9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4"/>
            <a:ext cx="12191999" cy="67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424B6-6754-3D42-8EC3-EE11FE93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F629AA9-2FFB-364E-86DD-4947A24CC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4547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32FC8-478D-F04C-8D33-8BA03F69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F47EF95-454D-784B-9D66-DB6268A69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231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E2D1A7-C64E-9747-9507-AECB63C7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EB12A99-636F-9D48-AAC1-C829A5F75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861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524ED8-A5F1-DF41-97FE-AF7DE997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591331F-6432-6C42-9147-56ED7A273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4C7353-4792-E341-B70A-F832F69C2C65}"/>
              </a:ext>
            </a:extLst>
          </p:cNvPr>
          <p:cNvSpPr txBox="1"/>
          <p:nvPr/>
        </p:nvSpPr>
        <p:spPr>
          <a:xfrm>
            <a:off x="2209800" y="2055813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5000" b="1" dirty="0">
                <a:solidFill>
                  <a:srgbClr val="FF0000"/>
                </a:solidFill>
                <a:latin typeface="+mj-lt"/>
              </a:rPr>
              <a:t>Những món quà ý nghĩa tặng cô</a:t>
            </a:r>
          </a:p>
        </p:txBody>
      </p:sp>
    </p:spTree>
    <p:extLst>
      <p:ext uri="{BB962C8B-B14F-4D97-AF65-F5344CB8AC3E}">
        <p14:creationId xmlns:p14="http://schemas.microsoft.com/office/powerpoint/2010/main" val="20351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DCC605-B937-9C43-8E17-328A02D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209B24A-FD6E-8C48-A8DE-DE386C491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2365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3B7753-6841-FE4A-B012-3A02F7E6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BB10ECF-9F41-8E40-BA3D-D1AA335C3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852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8C8DC1-D7CE-8F49-838A-EF4D998D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827E362-7A94-7148-BF7B-37377EF55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7553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2AEA39-C02C-8840-B3C6-3541B45A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8F823D1-0AA8-8C41-B97C-E451E1D47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863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AC4AB-043B-A046-9236-72FF32E5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D6711B1-7261-A946-9EA7-F8E3C8793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1318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3B2874F-9772-F240-95AB-DA255F1577DC}"/>
              </a:ext>
            </a:extLst>
          </p:cNvPr>
          <p:cNvSpPr txBox="1"/>
          <p:nvPr/>
        </p:nvSpPr>
        <p:spPr>
          <a:xfrm>
            <a:off x="527514" y="2628781"/>
            <a:ext cx="111369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600" b="1" dirty="0">
                <a:solidFill>
                  <a:srgbClr val="FF0000"/>
                </a:solidFill>
                <a:latin typeface="+mj-lt"/>
              </a:rPr>
              <a:t>Cô và trẻ cùng hát bài: Bông hồng tặng cô</a:t>
            </a:r>
          </a:p>
        </p:txBody>
      </p:sp>
    </p:spTree>
    <p:extLst>
      <p:ext uri="{BB962C8B-B14F-4D97-AF65-F5344CB8AC3E}">
        <p14:creationId xmlns:p14="http://schemas.microsoft.com/office/powerpoint/2010/main" val="340102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18B292-9C72-4A42-B523-C08238BC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8358DD1-7CA0-D64E-98A5-20B3CED3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002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802A8F-E997-C04A-B74D-84282939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1F6D3432-5FB5-E04A-BE99-DE095A98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8098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8362E8-C0D4-EE48-96D4-71A4ABFF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C508FF9-87A8-2642-8230-903713BFB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559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AC3BFC-7C7E-6447-A37B-4229CED7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30315D6-D1A3-D64C-BB8E-1ECFBE882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367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4C970A-80C9-464C-9803-ABB6821C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72319BF-045D-DE4C-BE15-19721C239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886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D8EAA9-EE43-3249-952F-2D2AB92E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95BCF5D-C4C9-5241-841B-A92C533D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941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9B7A4C-83A7-AA4F-8D0D-5CC7D814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1C8A8B6A-A363-9D47-BCE0-0780F9DD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2817334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17</Slides>
  <Notes>0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Mai Ngọc</cp:lastModifiedBy>
  <cp:revision>1</cp:revision>
  <dcterms:created xsi:type="dcterms:W3CDTF">2021-11-18T09:18:06Z</dcterms:created>
  <dcterms:modified xsi:type="dcterms:W3CDTF">2021-11-18T09:41:21Z</dcterms:modified>
</cp:coreProperties>
</file>