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1" r:id="rId1"/>
  </p:sldMasterIdLst>
  <p:notesMasterIdLst>
    <p:notesMasterId r:id="rId24"/>
  </p:notesMasterIdLst>
  <p:sldIdLst>
    <p:sldId id="257" r:id="rId2"/>
    <p:sldId id="258" r:id="rId3"/>
    <p:sldId id="259" r:id="rId4"/>
    <p:sldId id="262" r:id="rId5"/>
    <p:sldId id="263" r:id="rId6"/>
    <p:sldId id="260" r:id="rId7"/>
    <p:sldId id="264" r:id="rId8"/>
    <p:sldId id="266" r:id="rId9"/>
    <p:sldId id="265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61" r:id="rId22"/>
    <p:sldId id="278" r:id="rId23"/>
  </p:sldIdLst>
  <p:sldSz cx="12192000" cy="6858000"/>
  <p:notesSz cx="6858000" cy="9144000"/>
  <p:custDataLst>
    <p:tags r:id="rId25"/>
  </p:custDataLst>
  <p:defaultTextStyle>
    <a:defPPr>
      <a:defRPr lang="vi-VN"/>
    </a:defPPr>
    <a:lvl1pPr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5pPr>
    <a:lvl6pPr marL="22860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6pPr>
    <a:lvl7pPr marL="27432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7pPr>
    <a:lvl8pPr marL="32004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8pPr>
    <a:lvl9pPr marL="36576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4"/>
    <p:restoredTop sz="94643"/>
  </p:normalViewPr>
  <p:slideViewPr>
    <p:cSldViewPr snapToGrid="0" snapToObjects="1">
      <p:cViewPr varScale="1">
        <p:scale>
          <a:sx n="61" d="100"/>
          <a:sy n="61" d="100"/>
        </p:scale>
        <p:origin x="232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Shape 3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74193200 w 120000"/>
              <a:gd name="T3" fmla="*/ 0 h 120000"/>
              <a:gd name="T4" fmla="*/ 174193200 w 120000"/>
              <a:gd name="T5" fmla="*/ 97983675 h 120000"/>
              <a:gd name="T6" fmla="*/ 0 w 120000"/>
              <a:gd name="T7" fmla="*/ 97983675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vi-VN" noProof="0" smtClean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41BC43-2C9C-4B2F-A8E4-8EDCF0083170}" type="datetimeFigureOut">
              <a:rPr lang="vi-VN"/>
              <a:pPr>
                <a:defRPr/>
              </a:pPr>
              <a:t>19/11/2021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50EB3E-9AAF-479B-9AB7-0F1399FE0229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2301581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1FC7C4-364A-46E9-9CE2-FEF6C6A07669}" type="datetimeFigureOut">
              <a:rPr lang="vi-VN"/>
              <a:pPr>
                <a:defRPr/>
              </a:pPr>
              <a:t>19/11/2021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DB1D10-74C6-4CB3-BFC6-AD489198119D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728224181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1FC7C4-364A-46E9-9CE2-FEF6C6A07669}" type="datetimeFigureOut">
              <a:rPr lang="vi-VN"/>
              <a:pPr>
                <a:defRPr/>
              </a:pPr>
              <a:t>19/11/2021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DB1D10-74C6-4CB3-BFC6-AD489198119D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283692264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1FC7C4-364A-46E9-9CE2-FEF6C6A07669}" type="datetimeFigureOut">
              <a:rPr lang="vi-VN"/>
              <a:pPr>
                <a:defRPr/>
              </a:pPr>
              <a:t>19/11/2021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DB1D10-74C6-4CB3-BFC6-AD489198119D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3048921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1FC7C4-364A-46E9-9CE2-FEF6C6A07669}" type="datetimeFigureOut">
              <a:rPr lang="vi-VN"/>
              <a:pPr>
                <a:defRPr/>
              </a:pPr>
              <a:t>19/11/2021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DB1D10-74C6-4CB3-BFC6-AD489198119D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460211979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1FC7C4-364A-46E9-9CE2-FEF6C6A07669}" type="datetimeFigureOut">
              <a:rPr lang="vi-VN"/>
              <a:pPr>
                <a:defRPr/>
              </a:pPr>
              <a:t>19/11/2021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DB1D10-74C6-4CB3-BFC6-AD489198119D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851788185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1FC7C4-364A-46E9-9CE2-FEF6C6A07669}" type="datetimeFigureOut">
              <a:rPr lang="vi-VN"/>
              <a:pPr>
                <a:defRPr/>
              </a:pPr>
              <a:t>19/11/2021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DB1D10-74C6-4CB3-BFC6-AD489198119D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819380487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1FC7C4-364A-46E9-9CE2-FEF6C6A07669}" type="datetimeFigureOut">
              <a:rPr lang="vi-VN"/>
              <a:pPr>
                <a:defRPr/>
              </a:pPr>
              <a:t>19/11/2021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DB1D10-74C6-4CB3-BFC6-AD489198119D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498329500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1FC7C4-364A-46E9-9CE2-FEF6C6A07669}" type="datetimeFigureOut">
              <a:rPr lang="vi-VN"/>
              <a:pPr>
                <a:defRPr/>
              </a:pPr>
              <a:t>19/11/2021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DB1D10-74C6-4CB3-BFC6-AD489198119D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390182788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1FC7C4-364A-46E9-9CE2-FEF6C6A07669}" type="datetimeFigureOut">
              <a:rPr lang="vi-VN"/>
              <a:pPr>
                <a:defRPr/>
              </a:pPr>
              <a:t>19/11/2021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DB1D10-74C6-4CB3-BFC6-AD489198119D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236335431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1FC7C4-364A-46E9-9CE2-FEF6C6A07669}" type="datetimeFigureOut">
              <a:rPr lang="vi-VN"/>
              <a:pPr>
                <a:defRPr/>
              </a:pPr>
              <a:t>19/11/2021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DB1D10-74C6-4CB3-BFC6-AD489198119D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597227087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1FC7C4-364A-46E9-9CE2-FEF6C6A07669}" type="datetimeFigureOut">
              <a:rPr lang="vi-VN"/>
              <a:pPr>
                <a:defRPr/>
              </a:pPr>
              <a:t>19/11/2021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DB1D10-74C6-4CB3-BFC6-AD489198119D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4087098537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1FC7C4-364A-46E9-9CE2-FEF6C6A07669}" type="datetimeFigureOut">
              <a:rPr lang="vi-VN"/>
              <a:pPr>
                <a:defRPr/>
              </a:pPr>
              <a:t>19/11/2021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DB1D10-74C6-4CB3-BFC6-AD489198119D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655669721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0D6AB4-3DC1-49A4-B96A-2FC48063D3B5}" type="datetimeFigureOut">
              <a:rPr lang="vi-VN"/>
              <a:pPr>
                <a:defRPr/>
              </a:pPr>
              <a:t>19/11/2021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89461C-9AE4-443B-9EB1-67B2407626A7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4169544055"/>
      </p:ext>
    </p:extLst>
  </p:cSld>
  <p:clrMapOvr>
    <a:masterClrMapping/>
  </p:clrMapOvr>
  <p:hf sldNum="0" hdr="0" ftr="0" dt="0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469D13-90F5-408A-9569-131CFCA3A29C}" type="datetimeFigureOut">
              <a:rPr lang="vi-VN"/>
              <a:pPr>
                <a:defRPr/>
              </a:pPr>
              <a:t>19/11/2021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D22709-3792-46C3-AB30-A6C684DCBFF4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009506244"/>
      </p:ext>
    </p:extLst>
  </p:cSld>
  <p:clrMapOvr>
    <a:masterClrMapping/>
  </p:clrMapOvr>
  <p:hf sldNum="0" hdr="0" ftr="0" dt="0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FDE93D-4CEB-4E10-95E6-7D6AC334872E}" type="datetimeFigureOut">
              <a:rPr lang="vi-VN"/>
              <a:pPr>
                <a:defRPr/>
              </a:pPr>
              <a:t>19/11/2021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886397-A145-4FFD-A04E-8BC2515E2DB6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518011356"/>
      </p:ext>
    </p:extLst>
  </p:cSld>
  <p:clrMapOvr>
    <a:masterClrMapping/>
  </p:clrMapOvr>
  <p:hf sldNum="0" hdr="0" ftr="0" dt="0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253461-C293-40B8-9C34-69F494F4B058}" type="datetimeFigureOut">
              <a:rPr lang="vi-VN"/>
              <a:pPr>
                <a:defRPr/>
              </a:pPr>
              <a:t>19/11/2021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D99A97-D297-4E83-8981-BFCF4C6BD52D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556723802"/>
      </p:ext>
    </p:extLst>
  </p:cSld>
  <p:clrMapOvr>
    <a:masterClrMapping/>
  </p:clrMapOvr>
  <p:hf sldNum="0" hdr="0" ftr="0" dt="0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00670E-6CBB-4F1B-9376-CB486D862EB0}" type="datetimeFigureOut">
              <a:rPr lang="vi-VN"/>
              <a:pPr>
                <a:defRPr/>
              </a:pPr>
              <a:t>19/11/2021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400B2C-162D-4886-BA68-2FBC08BD8735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940606340"/>
      </p:ext>
    </p:extLst>
  </p:cSld>
  <p:clrMapOvr>
    <a:masterClrMapping/>
  </p:clrMapOvr>
  <p:hf sldNum="0" hdr="0" ftr="0" dt="0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DCE2CE-597F-4153-9438-8549A8F198A7}" type="datetimeFigureOut">
              <a:rPr lang="vi-VN"/>
              <a:pPr>
                <a:defRPr/>
              </a:pPr>
              <a:t>19/11/2021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124B1D-2C5F-407C-B7EC-F20F9E60BAC5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61233492"/>
      </p:ext>
    </p:extLst>
  </p:cSld>
  <p:clrMapOvr>
    <a:masterClrMapping/>
  </p:clrMapOvr>
  <p:hf sldNum="0" hdr="0" ftr="0" dt="0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7294C7-77F0-4419-B3A2-DEDDFC6E67A3}" type="datetimeFigureOut">
              <a:rPr lang="vi-VN"/>
              <a:pPr>
                <a:defRPr/>
              </a:pPr>
              <a:t>19/11/2021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48AAE2-D701-4467-9BD3-3023995BA96D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439816932"/>
      </p:ext>
    </p:extLst>
  </p:cSld>
  <p:clrMapOvr>
    <a:masterClrMapping/>
  </p:clrMapOvr>
  <p:hf sldNum="0" hdr="0" ftr="0" dt="0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3BED17-B392-4986-90F4-6E12AFBF1689}" type="datetimeFigureOut">
              <a:rPr lang="vi-VN"/>
              <a:pPr>
                <a:defRPr/>
              </a:pPr>
              <a:t>19/11/2021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BAA027-214A-494E-B697-74B74DDD4D7E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340804934"/>
      </p:ext>
    </p:extLst>
  </p:cSld>
  <p:clrMapOvr>
    <a:masterClrMapping/>
  </p:clrMapOvr>
  <p:hf sldNum="0" hdr="0" ftr="0" dt="0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576921-60FB-4CFC-8318-6FFD6F1E62E6}" type="datetimeFigureOut">
              <a:rPr lang="vi-VN"/>
              <a:pPr>
                <a:defRPr/>
              </a:pPr>
              <a:t>19/11/2021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CC131F-9CBF-4BAE-B9B8-84722C5AE503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527112628"/>
      </p:ext>
    </p:extLst>
  </p:cSld>
  <p:clrMapOvr>
    <a:masterClrMapping/>
  </p:clrMapOvr>
  <p:hf sldNum="0" hdr="0" ftr="0" dt="0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C36386-7FFA-46EF-8D50-E750CAF3C92B}" type="datetimeFigureOut">
              <a:rPr lang="vi-VN"/>
              <a:pPr>
                <a:defRPr/>
              </a:pPr>
              <a:t>19/11/2021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240072-1CE0-44CF-8367-0D247002ADED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514231279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1FC7C4-364A-46E9-9CE2-FEF6C6A07669}" type="datetimeFigureOut">
              <a:rPr lang="vi-VN"/>
              <a:pPr>
                <a:defRPr/>
              </a:pPr>
              <a:t>19/11/2021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DB1D10-74C6-4CB3-BFC6-AD489198119D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844753736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8011F7-CBED-4468-96C1-806798C31D48}" type="datetimeFigureOut">
              <a:rPr lang="vi-VN"/>
              <a:pPr>
                <a:defRPr/>
              </a:pPr>
              <a:t>19/11/2021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7BB60C-ECA6-4865-9BFE-DA27809D47C7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911169240"/>
      </p:ext>
    </p:extLst>
  </p:cSld>
  <p:clrMapOvr>
    <a:masterClrMapping/>
  </p:clrMapOvr>
  <p:hf sldNum="0" hdr="0" ftr="0" dt="0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19673A-B4D0-434F-8EC5-8A95DBFB3075}" type="datetimeFigureOut">
              <a:rPr lang="vi-VN"/>
              <a:pPr>
                <a:defRPr/>
              </a:pPr>
              <a:t>19/11/2021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274E14-0044-4E57-8B17-A0CD9439C24B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364356484"/>
      </p:ext>
    </p:extLst>
  </p:cSld>
  <p:clrMapOvr>
    <a:masterClrMapping/>
  </p:clrMapOvr>
  <p:hf sldNum="0" hdr="0" ftr="0" dt="0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E22B5B-32AF-48C6-8876-30D209D0180E}" type="datetimeFigureOut">
              <a:rPr lang="vi-VN"/>
              <a:pPr>
                <a:defRPr/>
              </a:pPr>
              <a:t>19/11/2021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E866B9-DDF9-4605-9D15-3E05F04802F4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820935494"/>
      </p:ext>
    </p:extLst>
  </p:cSld>
  <p:clrMapOvr>
    <a:masterClrMapping/>
  </p:clrMapOvr>
  <p:hf sldNum="0" hdr="0" ftr="0" dt="0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CB2D50-D68E-476D-9CAF-CF62424E2EDB}" type="datetimeFigureOut">
              <a:rPr lang="vi-VN"/>
              <a:pPr>
                <a:defRPr/>
              </a:pPr>
              <a:t>19/11/2021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2805A6-CCD7-446D-9CCA-0057D7D8639C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574871726"/>
      </p:ext>
    </p:extLst>
  </p:cSld>
  <p:clrMapOvr>
    <a:masterClrMapping/>
  </p:clrMapOvr>
  <p:hf sldNum="0" hdr="0" ftr="0" dt="0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26FCE7-C71C-4CB6-ADAB-50E461EFD15F}" type="datetimeFigureOut">
              <a:rPr lang="vi-VN"/>
              <a:pPr>
                <a:defRPr/>
              </a:pPr>
              <a:t>19/11/2021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F5194A-7525-4F46-9259-6D9BB647BB4F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882378672"/>
      </p:ext>
    </p:extLst>
  </p:cSld>
  <p:clrMapOvr>
    <a:masterClrMapping/>
  </p:clrMapOvr>
  <p:hf sldNum="0" hdr="0" ftr="0" dt="0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D29A7B-AB76-4EA3-9745-867C29D8CEAC}" type="datetimeFigureOut">
              <a:rPr lang="vi-VN"/>
              <a:pPr>
                <a:defRPr/>
              </a:pPr>
              <a:t>19/11/2021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58904C-F8D3-4B2C-8264-DD6419602D29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868008643"/>
      </p:ext>
    </p:extLst>
  </p:cSld>
  <p:clrMapOvr>
    <a:masterClrMapping/>
  </p:clrMapOvr>
  <p:hf sldNum="0" hdr="0" ftr="0" dt="0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A40B9F-3E48-472B-B36C-F371E4222DCC}" type="datetimeFigureOut">
              <a:rPr lang="vi-VN"/>
              <a:pPr>
                <a:defRPr/>
              </a:pPr>
              <a:t>19/11/2021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EEC00D-7CD6-419D-974D-AC639670A6C7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171469990"/>
      </p:ext>
    </p:extLst>
  </p:cSld>
  <p:clrMapOvr>
    <a:masterClrMapping/>
  </p:clrMapOvr>
  <p:hf sldNum="0" hdr="0" ftr="0" dt="0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000415-2E9A-4CB2-B9CE-D173716DDAD2}" type="datetimeFigureOut">
              <a:rPr lang="vi-VN"/>
              <a:pPr>
                <a:defRPr/>
              </a:pPr>
              <a:t>19/11/2021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13370D-1AF2-4505-B6C2-0111262FB198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403900137"/>
      </p:ext>
    </p:extLst>
  </p:cSld>
  <p:clrMapOvr>
    <a:masterClrMapping/>
  </p:clrMapOvr>
  <p:hf sldNum="0" hdr="0" ftr="0" dt="0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B905D7-1B5B-4127-831D-357993C20984}" type="datetimeFigureOut">
              <a:rPr lang="vi-VN"/>
              <a:pPr>
                <a:defRPr/>
              </a:pPr>
              <a:t>19/11/2021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B478E7-CCE2-46F3-B3AB-6E3C5DEBA5DB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109665147"/>
      </p:ext>
    </p:extLst>
  </p:cSld>
  <p:clrMapOvr>
    <a:masterClrMapping/>
  </p:clrMapOvr>
  <p:hf sldNum="0" hdr="0" ftr="0" dt="0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9DFAE9-FEDC-47EC-99FC-60A6E4F55C02}" type="datetimeFigureOut">
              <a:rPr lang="vi-VN"/>
              <a:pPr>
                <a:defRPr/>
              </a:pPr>
              <a:t>19/11/2021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D617AC-5305-4F11-95BF-C5DE12251308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16616445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1FC7C4-364A-46E9-9CE2-FEF6C6A07669}" type="datetimeFigureOut">
              <a:rPr lang="vi-VN"/>
              <a:pPr>
                <a:defRPr/>
              </a:pPr>
              <a:t>19/11/2021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DB1D10-74C6-4CB3-BFC6-AD489198119D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345691304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DC7A46-8DB3-4D5E-8433-992975EEF102}" type="datetimeFigureOut">
              <a:rPr lang="vi-VN"/>
              <a:pPr>
                <a:defRPr/>
              </a:pPr>
              <a:t>19/11/2021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416D31-72CB-4A6F-BACA-D7F2C804750A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899929288"/>
      </p:ext>
    </p:extLst>
  </p:cSld>
  <p:clrMapOvr>
    <a:masterClrMapping/>
  </p:clrMapOvr>
  <p:hf sldNum="0" hdr="0" ftr="0" dt="0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59BB14-6E22-455A-9212-17CA1E7ACED2}" type="datetimeFigureOut">
              <a:rPr lang="vi-VN"/>
              <a:pPr>
                <a:defRPr/>
              </a:pPr>
              <a:t>19/11/2021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7C55D5-115E-4194-BF8E-3B3E7D255717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299343485"/>
      </p:ext>
    </p:extLst>
  </p:cSld>
  <p:clrMapOvr>
    <a:masterClrMapping/>
  </p:clrMapOvr>
  <p:hf sldNum="0" hdr="0" ftr="0" dt="0"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5364B2-9DB1-4A5B-982B-2372E923B62D}" type="datetimeFigureOut">
              <a:rPr lang="vi-VN"/>
              <a:pPr>
                <a:defRPr/>
              </a:pPr>
              <a:t>19/11/2021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6EB5F2-52A5-4F55-8FF5-5C411475F68D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856288446"/>
      </p:ext>
    </p:extLst>
  </p:cSld>
  <p:clrMapOvr>
    <a:masterClrMapping/>
  </p:clrMapOvr>
  <p:hf sldNum="0" hdr="0" ftr="0" dt="0"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5FDEA0-A63A-4713-B82C-386C2D303B66}" type="datetimeFigureOut">
              <a:rPr lang="vi-VN"/>
              <a:pPr>
                <a:defRPr/>
              </a:pPr>
              <a:t>19/11/2021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6FC266-C602-4B87-B120-989CBC6FCA62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461550614"/>
      </p:ext>
    </p:extLst>
  </p:cSld>
  <p:clrMapOvr>
    <a:masterClrMapping/>
  </p:clrMapOvr>
  <p:hf sldNum="0" hdr="0" ftr="0" dt="0"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EFA47B-3BD8-47C0-BA1F-6C165B21BEC0}" type="datetimeFigureOut">
              <a:rPr lang="vi-VN"/>
              <a:pPr>
                <a:defRPr/>
              </a:pPr>
              <a:t>19/11/2021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C76472-6949-40C8-AB8D-C95F15CB1B4D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190976849"/>
      </p:ext>
    </p:extLst>
  </p:cSld>
  <p:clrMapOvr>
    <a:masterClrMapping/>
  </p:clrMapOvr>
  <p:hf sldNum="0" hdr="0" ftr="0" dt="0"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5B4023-5FD3-4E99-BE52-4E99DE18F1A0}" type="datetimeFigureOut">
              <a:rPr lang="vi-VN"/>
              <a:pPr>
                <a:defRPr/>
              </a:pPr>
              <a:t>19/11/2021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132BD7-236F-43C5-87B8-9AEF31EDBD06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533759635"/>
      </p:ext>
    </p:extLst>
  </p:cSld>
  <p:clrMapOvr>
    <a:masterClrMapping/>
  </p:clrMapOvr>
  <p:hf sldNum="0" hdr="0" ftr="0" dt="0"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D304E4-B12E-4DB5-B9CE-B409C3D65F2C}" type="datetimeFigureOut">
              <a:rPr lang="vi-VN"/>
              <a:pPr>
                <a:defRPr/>
              </a:pPr>
              <a:t>19/11/2021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8392AB-134E-432C-9B01-D12ED0037A66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368591465"/>
      </p:ext>
    </p:extLst>
  </p:cSld>
  <p:clrMapOvr>
    <a:masterClrMapping/>
  </p:clrMapOvr>
  <p:hf sldNum="0" hdr="0" ftr="0" dt="0"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229CE8-4CB2-4E43-96C7-EC5CF149E166}" type="datetimeFigureOut">
              <a:rPr lang="vi-VN"/>
              <a:pPr>
                <a:defRPr/>
              </a:pPr>
              <a:t>19/11/2021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54F5E1-6D4B-4395-8608-15B8B5BB61FE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242817208"/>
      </p:ext>
    </p:extLst>
  </p:cSld>
  <p:clrMapOvr>
    <a:masterClrMapping/>
  </p:clrMapOvr>
  <p:hf sldNum="0" hdr="0" ftr="0" dt="0"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87CDF9-DE6F-4447-93E8-2562D41FC1AF}" type="datetimeFigureOut">
              <a:rPr lang="vi-VN"/>
              <a:pPr>
                <a:defRPr/>
              </a:pPr>
              <a:t>19/11/2021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ADB1FB-90DA-4273-BE5E-748C9A842B43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87874655"/>
      </p:ext>
    </p:extLst>
  </p:cSld>
  <p:clrMapOvr>
    <a:masterClrMapping/>
  </p:clrMapOvr>
  <p:hf sldNum="0" hdr="0" ftr="0" dt="0"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88D49E-BD01-4238-B634-C0BE5A4282B7}" type="datetimeFigureOut">
              <a:rPr lang="vi-VN"/>
              <a:pPr>
                <a:defRPr/>
              </a:pPr>
              <a:t>19/11/2021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451771-7E4B-46D4-84A8-1F5C09B0CBDC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992922981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1FC7C4-364A-46E9-9CE2-FEF6C6A07669}" type="datetimeFigureOut">
              <a:rPr lang="vi-VN"/>
              <a:pPr>
                <a:defRPr/>
              </a:pPr>
              <a:t>19/11/2021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DB1D10-74C6-4CB3-BFC6-AD489198119D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454150768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375B1C-D1CF-46F9-A92F-40C6FF90793A}" type="datetimeFigureOut">
              <a:rPr lang="vi-VN"/>
              <a:pPr>
                <a:defRPr/>
              </a:pPr>
              <a:t>19/11/2021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105210-9085-4365-95F8-F171569BDB90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518370787"/>
      </p:ext>
    </p:extLst>
  </p:cSld>
  <p:clrMapOvr>
    <a:masterClrMapping/>
  </p:clrMapOvr>
  <p:hf sldNum="0" hdr="0" ftr="0" dt="0"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5E049B-AF35-4CCC-AE4C-0402D0D320CA}" type="datetimeFigureOut">
              <a:rPr lang="vi-VN"/>
              <a:pPr>
                <a:defRPr/>
              </a:pPr>
              <a:t>19/11/2021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3D0609-BAA1-4B75-B0E3-DF215057C036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866053008"/>
      </p:ext>
    </p:extLst>
  </p:cSld>
  <p:clrMapOvr>
    <a:masterClrMapping/>
  </p:clrMapOvr>
  <p:hf sldNum="0" hdr="0" ftr="0" dt="0"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806BBF-0F3B-4B74-A742-789120641B49}" type="datetimeFigureOut">
              <a:rPr lang="vi-VN"/>
              <a:pPr>
                <a:defRPr/>
              </a:pPr>
              <a:t>19/11/2021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BD2EBA-6EB6-4E2E-9242-AE4E3BDB561B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903049179"/>
      </p:ext>
    </p:extLst>
  </p:cSld>
  <p:clrMapOvr>
    <a:masterClrMapping/>
  </p:clrMapOvr>
  <p:hf sldNum="0" hdr="0" ftr="0" dt="0"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D8BFBD-F7FB-4111-B2D7-E1E58563AC3A}" type="datetimeFigureOut">
              <a:rPr lang="vi-VN"/>
              <a:pPr>
                <a:defRPr/>
              </a:pPr>
              <a:t>19/11/2021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991E2E-0959-4CE2-BABE-FA3163DF60A2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80917318"/>
      </p:ext>
    </p:extLst>
  </p:cSld>
  <p:clrMapOvr>
    <a:masterClrMapping/>
  </p:clrMapOvr>
  <p:hf sldNum="0" hdr="0" ftr="0" dt="0"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B4570A-F7E8-471D-8C88-C1FFBC0776AD}" type="datetimeFigureOut">
              <a:rPr lang="vi-VN"/>
              <a:pPr>
                <a:defRPr/>
              </a:pPr>
              <a:t>19/11/2021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DDA8C1-BD77-4D3B-9F22-4736B0AF2A39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214863573"/>
      </p:ext>
    </p:extLst>
  </p:cSld>
  <p:clrMapOvr>
    <a:masterClrMapping/>
  </p:clrMapOvr>
  <p:hf sldNum="0" hdr="0" ftr="0" dt="0"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793650-6C7F-48E6-BE0D-0F9F7B45E491}" type="datetimeFigureOut">
              <a:rPr lang="vi-VN"/>
              <a:pPr>
                <a:defRPr/>
              </a:pPr>
              <a:t>19/11/2021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090BD5-E4D1-4E90-8844-F5BE6AAA723F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470706305"/>
      </p:ext>
    </p:extLst>
  </p:cSld>
  <p:clrMapOvr>
    <a:masterClrMapping/>
  </p:clrMapOvr>
  <p:hf sldNum="0" hdr="0" ftr="0" dt="0"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BA5995-8FA9-4F8F-BA77-B71803649C5E}" type="datetimeFigureOut">
              <a:rPr lang="vi-VN"/>
              <a:pPr>
                <a:defRPr/>
              </a:pPr>
              <a:t>19/11/2021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33D9B1-A0FA-4EB5-BE1F-A76046137ED4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397892085"/>
      </p:ext>
    </p:extLst>
  </p:cSld>
  <p:clrMapOvr>
    <a:masterClrMapping/>
  </p:clrMapOvr>
  <p:hf sldNum="0" hdr="0" ftr="0" dt="0"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343CC3-8A72-42A0-8BEF-D8C66F4F8A13}" type="datetimeFigureOut">
              <a:rPr lang="vi-VN"/>
              <a:pPr>
                <a:defRPr/>
              </a:pPr>
              <a:t>19/11/2021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F47E39-D1B2-4A8B-89F5-E353766B5F41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438303415"/>
      </p:ext>
    </p:extLst>
  </p:cSld>
  <p:clrMapOvr>
    <a:masterClrMapping/>
  </p:clrMapOvr>
  <p:hf sldNum="0" hdr="0" ftr="0" dt="0"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15CE86-A990-4712-9207-5BDA57BA78D2}" type="datetimeFigureOut">
              <a:rPr lang="vi-VN"/>
              <a:pPr>
                <a:defRPr/>
              </a:pPr>
              <a:t>19/11/2021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39040E-509C-46B2-B1DA-1CCEFF0C7DDA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741635618"/>
      </p:ext>
    </p:extLst>
  </p:cSld>
  <p:clrMapOvr>
    <a:masterClrMapping/>
  </p:clrMapOvr>
  <p:hf sldNum="0" hdr="0" ftr="0" dt="0"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975034-4AE8-48BE-8FE4-7C31D1FA1032}" type="datetimeFigureOut">
              <a:rPr lang="vi-VN"/>
              <a:pPr>
                <a:defRPr/>
              </a:pPr>
              <a:t>19/11/2021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E7335C-DBF9-482D-8DBF-6A32CD58CD45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049599093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1FC7C4-364A-46E9-9CE2-FEF6C6A07669}" type="datetimeFigureOut">
              <a:rPr lang="vi-VN"/>
              <a:pPr>
                <a:defRPr/>
              </a:pPr>
              <a:t>19/11/2021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DB1D10-74C6-4CB3-BFC6-AD489198119D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585330537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CA136C-CC10-496E-97EB-D9B8526BE48D}" type="datetimeFigureOut">
              <a:rPr lang="vi-VN"/>
              <a:pPr>
                <a:defRPr/>
              </a:pPr>
              <a:t>19/11/2021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42506A-7D5D-46BF-BF75-E24B12AF6F63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063480717"/>
      </p:ext>
    </p:extLst>
  </p:cSld>
  <p:clrMapOvr>
    <a:masterClrMapping/>
  </p:clrMapOvr>
  <p:hf sldNum="0" hdr="0" ftr="0" dt="0"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6AF53A-7D87-42B4-BAA2-6D249FF55AE3}" type="datetimeFigureOut">
              <a:rPr lang="vi-VN"/>
              <a:pPr>
                <a:defRPr/>
              </a:pPr>
              <a:t>19/11/2021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57AE77-491A-4E19-9A26-F2055755D6E1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018575622"/>
      </p:ext>
    </p:extLst>
  </p:cSld>
  <p:clrMapOvr>
    <a:masterClrMapping/>
  </p:clrMapOvr>
  <p:hf sldNum="0" hdr="0" ftr="0" dt="0"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7EB1DA-DB99-4B06-BB7E-EC72A0D0F332}" type="datetimeFigureOut">
              <a:rPr lang="vi-VN"/>
              <a:pPr>
                <a:defRPr/>
              </a:pPr>
              <a:t>19/11/2021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06A22C-85BE-4CF1-ADC2-A1C2CE5A23CE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419442234"/>
      </p:ext>
    </p:extLst>
  </p:cSld>
  <p:clrMapOvr>
    <a:masterClrMapping/>
  </p:clrMapOvr>
  <p:hf sldNum="0" hdr="0" ftr="0" dt="0"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866D34-0F3D-48C9-BB14-FB969341C3CB}" type="datetimeFigureOut">
              <a:rPr lang="vi-VN"/>
              <a:pPr>
                <a:defRPr/>
              </a:pPr>
              <a:t>19/11/2021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7BCA8E-FD66-4D8B-881F-C8FACE10AFFE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408024692"/>
      </p:ext>
    </p:extLst>
  </p:cSld>
  <p:clrMapOvr>
    <a:masterClrMapping/>
  </p:clrMapOvr>
  <p:hf sldNum="0" hdr="0" ftr="0" dt="0"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685201-8BA3-4EB3-8F50-1757C7FBB529}" type="datetimeFigureOut">
              <a:rPr lang="vi-VN"/>
              <a:pPr>
                <a:defRPr/>
              </a:pPr>
              <a:t>19/11/2021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525EF9-75C4-4B62-A53F-D65C186C037A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132331531"/>
      </p:ext>
    </p:extLst>
  </p:cSld>
  <p:clrMapOvr>
    <a:masterClrMapping/>
  </p:clrMapOvr>
  <p:hf sldNum="0" hdr="0" ftr="0" dt="0"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3A2F30-F9A0-4310-9F44-1A6787DA6C9C}" type="datetimeFigureOut">
              <a:rPr lang="vi-VN"/>
              <a:pPr>
                <a:defRPr/>
              </a:pPr>
              <a:t>19/11/2021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1938A7-6700-4BFE-A20B-A398D5E89B5A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892128833"/>
      </p:ext>
    </p:extLst>
  </p:cSld>
  <p:clrMapOvr>
    <a:masterClrMapping/>
  </p:clrMapOvr>
  <p:hf sldNum="0" hdr="0" ftr="0" dt="0"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801FCF-24A9-4D27-B4B9-0B471A4AB72F}" type="datetimeFigureOut">
              <a:rPr lang="vi-VN"/>
              <a:pPr>
                <a:defRPr/>
              </a:pPr>
              <a:t>19/11/2021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8B14AA-0F90-4A7A-A42F-E29960694E1B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4222178928"/>
      </p:ext>
    </p:extLst>
  </p:cSld>
  <p:clrMapOvr>
    <a:masterClrMapping/>
  </p:clrMapOvr>
  <p:hf sldNum="0" hdr="0" ftr="0" dt="0"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1A8836-F2A5-4C21-9EC8-FEB8DA0886D6}" type="datetimeFigureOut">
              <a:rPr lang="vi-VN"/>
              <a:pPr>
                <a:defRPr/>
              </a:pPr>
              <a:t>19/11/2021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0C4846-AFF3-4F45-A202-D32B9A321851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659809058"/>
      </p:ext>
    </p:extLst>
  </p:cSld>
  <p:clrMapOvr>
    <a:masterClrMapping/>
  </p:clrMapOvr>
  <p:hf sldNum="0" hdr="0" ftr="0" dt="0"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D01E51-3983-4601-9861-18548DF2C9E7}" type="datetimeFigureOut">
              <a:rPr lang="vi-VN"/>
              <a:pPr>
                <a:defRPr/>
              </a:pPr>
              <a:t>19/11/2021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E8B607-51A5-4C66-9CCC-BDA335FF99E8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553756043"/>
      </p:ext>
    </p:extLst>
  </p:cSld>
  <p:clrMapOvr>
    <a:masterClrMapping/>
  </p:clrMapOvr>
  <p:hf sldNum="0" hdr="0" ftr="0" dt="0"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8C08B7-EC47-4090-A559-11E9E2811D40}" type="datetimeFigureOut">
              <a:rPr lang="vi-VN"/>
              <a:pPr>
                <a:defRPr/>
              </a:pPr>
              <a:t>19/11/2021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3FF241-A716-4E7E-95DD-0F2AD57C9B4C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97355762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1FC7C4-364A-46E9-9CE2-FEF6C6A07669}" type="datetimeFigureOut">
              <a:rPr lang="vi-VN"/>
              <a:pPr>
                <a:defRPr/>
              </a:pPr>
              <a:t>19/11/2021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DB1D10-74C6-4CB3-BFC6-AD489198119D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300669379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F8AED2-D2D1-4A27-B308-F3671B5B2C05}" type="datetimeFigureOut">
              <a:rPr lang="vi-VN"/>
              <a:pPr>
                <a:defRPr/>
              </a:pPr>
              <a:t>19/11/2021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DF1100-4227-41FB-9C5F-9A0BF43FD8D4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848106607"/>
      </p:ext>
    </p:extLst>
  </p:cSld>
  <p:clrMapOvr>
    <a:masterClrMapping/>
  </p:clrMapOvr>
  <p:hf sldNum="0" hdr="0" ftr="0" dt="0"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FD432A-6635-48C6-82BC-C670A68129C1}" type="datetimeFigureOut">
              <a:rPr lang="vi-VN"/>
              <a:pPr>
                <a:defRPr/>
              </a:pPr>
              <a:t>19/11/2021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0869C8-687F-4812-ABF7-A8C5F527652F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716883485"/>
      </p:ext>
    </p:extLst>
  </p:cSld>
  <p:clrMapOvr>
    <a:masterClrMapping/>
  </p:clrMapOvr>
  <p:hf sldNum="0" hdr="0" ftr="0" dt="0"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E326B6-E65D-46DF-AFF3-119A58CCEF77}" type="datetimeFigureOut">
              <a:rPr lang="vi-VN"/>
              <a:pPr>
                <a:defRPr/>
              </a:pPr>
              <a:t>19/11/2021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C23262-66FB-4F57-9F3A-82B94259E072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750157178"/>
      </p:ext>
    </p:extLst>
  </p:cSld>
  <p:clrMapOvr>
    <a:masterClrMapping/>
  </p:clrMapOvr>
  <p:hf sldNum="0" hdr="0" ftr="0" dt="0"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C88916-F77F-4366-B6CC-B85EBF47EFCF}" type="datetimeFigureOut">
              <a:rPr lang="vi-VN"/>
              <a:pPr>
                <a:defRPr/>
              </a:pPr>
              <a:t>19/11/2021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D22503-96B8-44FC-829D-F8BB18EFBA6E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285660821"/>
      </p:ext>
    </p:extLst>
  </p:cSld>
  <p:clrMapOvr>
    <a:masterClrMapping/>
  </p:clrMapOvr>
  <p:hf sldNum="0" hdr="0" ftr="0" dt="0"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CF60AA-43CA-4C04-8630-68B06DD808ED}" type="datetimeFigureOut">
              <a:rPr lang="vi-VN"/>
              <a:pPr>
                <a:defRPr/>
              </a:pPr>
              <a:t>19/11/2021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3C1E3F-F180-4C8B-B7C1-37C71D7A27ED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629460894"/>
      </p:ext>
    </p:extLst>
  </p:cSld>
  <p:clrMapOvr>
    <a:masterClrMapping/>
  </p:clrMapOvr>
  <p:hf sldNum="0" hdr="0" ftr="0" dt="0"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8B2AED-ADC1-42B1-A455-686B88422756}" type="datetimeFigureOut">
              <a:rPr lang="vi-VN"/>
              <a:pPr>
                <a:defRPr/>
              </a:pPr>
              <a:t>19/11/2021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AE4C72-244F-467C-9EBF-6EE74076B129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729346513"/>
      </p:ext>
    </p:extLst>
  </p:cSld>
  <p:clrMapOvr>
    <a:masterClrMapping/>
  </p:clrMapOvr>
  <p:hf sldNum="0" hdr="0" ftr="0" dt="0"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A8BD4E-077B-427C-812B-76D5AE1707DE}" type="datetimeFigureOut">
              <a:rPr lang="vi-VN"/>
              <a:pPr>
                <a:defRPr/>
              </a:pPr>
              <a:t>19/11/2021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74E0B7-6E4E-40C9-899A-AF70DFE8FE5C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7561435"/>
      </p:ext>
    </p:extLst>
  </p:cSld>
  <p:clrMapOvr>
    <a:masterClrMapping/>
  </p:clrMapOvr>
  <p:hf sldNum="0" hdr="0" ftr="0" dt="0"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ACC56E-224C-483A-94B6-6735A8483623}" type="datetimeFigureOut">
              <a:rPr lang="vi-VN"/>
              <a:pPr>
                <a:defRPr/>
              </a:pPr>
              <a:t>19/11/2021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8A41DC-9897-49A4-955A-8DF5777A4704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456759792"/>
      </p:ext>
    </p:extLst>
  </p:cSld>
  <p:clrMapOvr>
    <a:masterClrMapping/>
  </p:clrMapOvr>
  <p:hf sldNum="0" hdr="0" ftr="0" dt="0"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8E80F3-1F33-4915-BE79-B565E8775F78}" type="datetimeFigureOut">
              <a:rPr lang="vi-VN"/>
              <a:pPr>
                <a:defRPr/>
              </a:pPr>
              <a:t>19/11/2021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78B535-6C36-4DB6-83CF-042E02C395E0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390287707"/>
      </p:ext>
    </p:extLst>
  </p:cSld>
  <p:clrMapOvr>
    <a:masterClrMapping/>
  </p:clrMapOvr>
  <p:hf sldNum="0" hdr="0" ftr="0" dt="0"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48AA50-FD16-400B-A6E9-9786F13C7BD9}" type="datetimeFigureOut">
              <a:rPr lang="vi-VN"/>
              <a:pPr>
                <a:defRPr/>
              </a:pPr>
              <a:t>19/11/2021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A15293-5662-4429-9AB1-A754F6507643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40572084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1FC7C4-364A-46E9-9CE2-FEF6C6A07669}" type="datetimeFigureOut">
              <a:rPr lang="vi-VN"/>
              <a:pPr>
                <a:defRPr/>
              </a:pPr>
              <a:t>19/11/2021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DB1D10-74C6-4CB3-BFC6-AD489198119D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578443255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BE8EE2-2506-45FA-A324-45B70187765A}" type="datetimeFigureOut">
              <a:rPr lang="vi-VN"/>
              <a:pPr>
                <a:defRPr/>
              </a:pPr>
              <a:t>19/11/2021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73B91C-2137-4420-987C-CBDAFDDAB847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199751584"/>
      </p:ext>
    </p:extLst>
  </p:cSld>
  <p:clrMapOvr>
    <a:masterClrMapping/>
  </p:clrMapOvr>
  <p:hf sldNum="0" hdr="0" ftr="0" dt="0"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55F9C6-D5B3-425C-BC9C-7B1AF8B577D0}" type="datetimeFigureOut">
              <a:rPr lang="vi-VN"/>
              <a:pPr>
                <a:defRPr/>
              </a:pPr>
              <a:t>19/11/2021</a:t>
            </a:fld>
            <a:endParaRPr lang="vi-V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C6AD5B-2C60-44F6-9A32-1B9A4ABA860A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466121192"/>
      </p:ext>
    </p:extLst>
  </p:cSld>
  <p:clrMapOvr>
    <a:masterClrMapping/>
  </p:clrMapOvr>
  <p:hf sldNum="0" hdr="0" ftr="0" dt="0"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D7395B-0050-4EE2-B5AA-FB9B88B593AB}" type="datetimeFigureOut">
              <a:rPr lang="vi-VN"/>
              <a:pPr>
                <a:defRPr/>
              </a:pPr>
              <a:t>19/11/2021</a:t>
            </a:fld>
            <a:endParaRPr lang="vi-V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735C81-6AB0-4360-9A93-E3D0DDEDF678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011861512"/>
      </p:ext>
    </p:extLst>
  </p:cSld>
  <p:clrMapOvr>
    <a:masterClrMapping/>
  </p:clrMapOvr>
  <p:hf sldNum="0" hdr="0" ftr="0" dt="0"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ECB8F7-1617-483B-A477-8D2BE5BDA6C7}" type="datetimeFigureOut">
              <a:rPr lang="vi-VN"/>
              <a:pPr>
                <a:defRPr/>
              </a:pPr>
              <a:t>19/11/2021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F06C88-1190-438B-B563-FAEF36E6AC5F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788995259"/>
      </p:ext>
    </p:extLst>
  </p:cSld>
  <p:clrMapOvr>
    <a:masterClrMapping/>
  </p:clrMapOvr>
  <p:hf sldNum="0" hdr="0" ftr="0" dt="0"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77C18A-5C5C-4536-B705-E85E4D2F57B9}" type="datetimeFigureOut">
              <a:rPr lang="vi-VN"/>
              <a:pPr>
                <a:defRPr/>
              </a:pPr>
              <a:t>19/11/2021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05B91F-3D57-4B95-9CFB-98A0A1C3FBEB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664249940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1FC7C4-364A-46E9-9CE2-FEF6C6A07669}" type="datetimeFigureOut">
              <a:rPr lang="vi-VN"/>
              <a:pPr>
                <a:defRPr/>
              </a:pPr>
              <a:t>19/11/2021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DB1D10-74C6-4CB3-BFC6-AD489198119D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900768082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1FC7C4-364A-46E9-9CE2-FEF6C6A07669}" type="datetimeFigureOut">
              <a:rPr lang="vi-VN"/>
              <a:pPr>
                <a:defRPr/>
              </a:pPr>
              <a:t>19/11/2021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DB1D10-74C6-4CB3-BFC6-AD489198119D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46281634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24B877-B4A6-4E64-8B7D-F4168CC53290}" type="datetimeFigureOut">
              <a:rPr lang="vi-VN"/>
              <a:pPr>
                <a:defRPr/>
              </a:pPr>
              <a:t>19/11/2021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50A724-D568-42FB-8D0E-F686631F1531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4168974070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1FC7C4-364A-46E9-9CE2-FEF6C6A07669}" type="datetimeFigureOut">
              <a:rPr lang="vi-VN"/>
              <a:pPr>
                <a:defRPr/>
              </a:pPr>
              <a:t>19/11/2021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DB1D10-74C6-4CB3-BFC6-AD489198119D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593404389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1FC7C4-364A-46E9-9CE2-FEF6C6A07669}" type="datetimeFigureOut">
              <a:rPr lang="vi-VN"/>
              <a:pPr>
                <a:defRPr/>
              </a:pPr>
              <a:t>19/11/2021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DB1D10-74C6-4CB3-BFC6-AD489198119D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113515142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1FC7C4-364A-46E9-9CE2-FEF6C6A07669}" type="datetimeFigureOut">
              <a:rPr lang="vi-VN"/>
              <a:pPr>
                <a:defRPr/>
              </a:pPr>
              <a:t>19/11/2021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DB1D10-74C6-4CB3-BFC6-AD489198119D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864241563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1FC7C4-364A-46E9-9CE2-FEF6C6A07669}" type="datetimeFigureOut">
              <a:rPr lang="vi-VN"/>
              <a:pPr>
                <a:defRPr/>
              </a:pPr>
              <a:t>19/11/2021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DB1D10-74C6-4CB3-BFC6-AD489198119D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662886472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1FC7C4-364A-46E9-9CE2-FEF6C6A07669}" type="datetimeFigureOut">
              <a:rPr lang="vi-VN"/>
              <a:pPr>
                <a:defRPr/>
              </a:pPr>
              <a:t>19/11/2021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DB1D10-74C6-4CB3-BFC6-AD489198119D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126021751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1FC7C4-364A-46E9-9CE2-FEF6C6A07669}" type="datetimeFigureOut">
              <a:rPr lang="vi-VN"/>
              <a:pPr>
                <a:defRPr/>
              </a:pPr>
              <a:t>19/11/2021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DB1D10-74C6-4CB3-BFC6-AD489198119D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88045817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1FC7C4-364A-46E9-9CE2-FEF6C6A07669}" type="datetimeFigureOut">
              <a:rPr lang="vi-VN"/>
              <a:pPr>
                <a:defRPr/>
              </a:pPr>
              <a:t>19/11/2021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DB1D10-74C6-4CB3-BFC6-AD489198119D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4092586335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1FC7C4-364A-46E9-9CE2-FEF6C6A07669}" type="datetimeFigureOut">
              <a:rPr lang="vi-VN"/>
              <a:pPr>
                <a:defRPr/>
              </a:pPr>
              <a:t>19/11/2021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DB1D10-74C6-4CB3-BFC6-AD489198119D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088170542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1FC7C4-364A-46E9-9CE2-FEF6C6A07669}" type="datetimeFigureOut">
              <a:rPr lang="vi-VN"/>
              <a:pPr>
                <a:defRPr/>
              </a:pPr>
              <a:t>19/11/2021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DB1D10-74C6-4CB3-BFC6-AD489198119D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589620668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1FC7C4-364A-46E9-9CE2-FEF6C6A07669}" type="datetimeFigureOut">
              <a:rPr lang="vi-VN"/>
              <a:pPr>
                <a:defRPr/>
              </a:pPr>
              <a:t>19/11/2021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DB1D10-74C6-4CB3-BFC6-AD489198119D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771784652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B2A9EB-718F-4786-B254-508A2037417C}" type="datetimeFigureOut">
              <a:rPr lang="vi-VN"/>
              <a:pPr>
                <a:defRPr/>
              </a:pPr>
              <a:t>19/11/2021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B7BBEB-A3E1-484F-BB73-75F139679263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436190737"/>
      </p:ext>
    </p:extLst>
  </p:cSld>
  <p:clrMapOvr>
    <a:masterClrMapping/>
  </p:clrMapOvr>
  <p:hf sldNum="0"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1FC7C4-364A-46E9-9CE2-FEF6C6A07669}" type="datetimeFigureOut">
              <a:rPr lang="vi-VN"/>
              <a:pPr>
                <a:defRPr/>
              </a:pPr>
              <a:t>19/11/2021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DB1D10-74C6-4CB3-BFC6-AD489198119D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71457700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1FC7C4-364A-46E9-9CE2-FEF6C6A07669}" type="datetimeFigureOut">
              <a:rPr lang="vi-VN"/>
              <a:pPr>
                <a:defRPr/>
              </a:pPr>
              <a:t>19/11/2021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DB1D10-74C6-4CB3-BFC6-AD489198119D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375175724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1FC7C4-364A-46E9-9CE2-FEF6C6A07669}" type="datetimeFigureOut">
              <a:rPr lang="vi-VN"/>
              <a:pPr>
                <a:defRPr/>
              </a:pPr>
              <a:t>19/11/2021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DB1D10-74C6-4CB3-BFC6-AD489198119D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4218222447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1FC7C4-364A-46E9-9CE2-FEF6C6A07669}" type="datetimeFigureOut">
              <a:rPr lang="vi-VN"/>
              <a:pPr>
                <a:defRPr/>
              </a:pPr>
              <a:t>19/11/2021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DB1D10-74C6-4CB3-BFC6-AD489198119D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4145965811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1FC7C4-364A-46E9-9CE2-FEF6C6A07669}" type="datetimeFigureOut">
              <a:rPr lang="vi-VN"/>
              <a:pPr>
                <a:defRPr/>
              </a:pPr>
              <a:t>19/11/2021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DB1D10-74C6-4CB3-BFC6-AD489198119D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386372885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1FC7C4-364A-46E9-9CE2-FEF6C6A07669}" type="datetimeFigureOut">
              <a:rPr lang="vi-VN"/>
              <a:pPr>
                <a:defRPr/>
              </a:pPr>
              <a:t>19/11/2021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DB1D10-74C6-4CB3-BFC6-AD489198119D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046623074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1FC7C4-364A-46E9-9CE2-FEF6C6A07669}" type="datetimeFigureOut">
              <a:rPr lang="vi-VN"/>
              <a:pPr>
                <a:defRPr/>
              </a:pPr>
              <a:t>19/11/2021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DB1D10-74C6-4CB3-BFC6-AD489198119D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733723097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1FC7C4-364A-46E9-9CE2-FEF6C6A07669}" type="datetimeFigureOut">
              <a:rPr lang="vi-VN"/>
              <a:pPr>
                <a:defRPr/>
              </a:pPr>
              <a:t>19/11/2021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DB1D10-74C6-4CB3-BFC6-AD489198119D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4030312389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1FC7C4-364A-46E9-9CE2-FEF6C6A07669}" type="datetimeFigureOut">
              <a:rPr lang="vi-VN"/>
              <a:pPr>
                <a:defRPr/>
              </a:pPr>
              <a:t>19/11/2021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DB1D10-74C6-4CB3-BFC6-AD489198119D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523503337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1FC7C4-364A-46E9-9CE2-FEF6C6A07669}" type="datetimeFigureOut">
              <a:rPr lang="vi-VN"/>
              <a:pPr>
                <a:defRPr/>
              </a:pPr>
              <a:t>19/11/2021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DB1D10-74C6-4CB3-BFC6-AD489198119D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368955901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9534D8-288C-40C2-986C-D7AAABA52427}" type="datetimeFigureOut">
              <a:rPr lang="vi-VN"/>
              <a:pPr>
                <a:defRPr/>
              </a:pPr>
              <a:t>19/11/2021</a:t>
            </a:fld>
            <a:endParaRPr lang="vi-V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664EF9-8631-4D42-89CB-CB69488C97B5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835350097"/>
      </p:ext>
    </p:extLst>
  </p:cSld>
  <p:clrMapOvr>
    <a:masterClrMapping/>
  </p:clrMapOvr>
  <p:hf sldNum="0"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1FC7C4-364A-46E9-9CE2-FEF6C6A07669}" type="datetimeFigureOut">
              <a:rPr lang="vi-VN"/>
              <a:pPr>
                <a:defRPr/>
              </a:pPr>
              <a:t>19/11/2021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DB1D10-74C6-4CB3-BFC6-AD489198119D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342586211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1FC7C4-364A-46E9-9CE2-FEF6C6A07669}" type="datetimeFigureOut">
              <a:rPr lang="vi-VN"/>
              <a:pPr>
                <a:defRPr/>
              </a:pPr>
              <a:t>19/11/2021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DB1D10-74C6-4CB3-BFC6-AD489198119D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549039261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1FC7C4-364A-46E9-9CE2-FEF6C6A07669}" type="datetimeFigureOut">
              <a:rPr lang="vi-VN"/>
              <a:pPr>
                <a:defRPr/>
              </a:pPr>
              <a:t>19/11/2021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DB1D10-74C6-4CB3-BFC6-AD489198119D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957672723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1FC7C4-364A-46E9-9CE2-FEF6C6A07669}" type="datetimeFigureOut">
              <a:rPr lang="vi-VN"/>
              <a:pPr>
                <a:defRPr/>
              </a:pPr>
              <a:t>19/11/2021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DB1D10-74C6-4CB3-BFC6-AD489198119D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527279972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1FC7C4-364A-46E9-9CE2-FEF6C6A07669}" type="datetimeFigureOut">
              <a:rPr lang="vi-VN"/>
              <a:pPr>
                <a:defRPr/>
              </a:pPr>
              <a:t>19/11/2021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DB1D10-74C6-4CB3-BFC6-AD489198119D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406310017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1FC7C4-364A-46E9-9CE2-FEF6C6A07669}" type="datetimeFigureOut">
              <a:rPr lang="vi-VN"/>
              <a:pPr>
                <a:defRPr/>
              </a:pPr>
              <a:t>19/11/2021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DB1D10-74C6-4CB3-BFC6-AD489198119D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472459651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1FC7C4-364A-46E9-9CE2-FEF6C6A07669}" type="datetimeFigureOut">
              <a:rPr lang="vi-VN"/>
              <a:pPr>
                <a:defRPr/>
              </a:pPr>
              <a:t>19/11/2021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DB1D10-74C6-4CB3-BFC6-AD489198119D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296197185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1FC7C4-364A-46E9-9CE2-FEF6C6A07669}" type="datetimeFigureOut">
              <a:rPr lang="vi-VN"/>
              <a:pPr>
                <a:defRPr/>
              </a:pPr>
              <a:t>19/11/2021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DB1D10-74C6-4CB3-BFC6-AD489198119D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537442445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1FC7C4-364A-46E9-9CE2-FEF6C6A07669}" type="datetimeFigureOut">
              <a:rPr lang="vi-VN"/>
              <a:pPr>
                <a:defRPr/>
              </a:pPr>
              <a:t>19/11/2021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DB1D10-74C6-4CB3-BFC6-AD489198119D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746741321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1FC7C4-364A-46E9-9CE2-FEF6C6A07669}" type="datetimeFigureOut">
              <a:rPr lang="vi-VN"/>
              <a:pPr>
                <a:defRPr/>
              </a:pPr>
              <a:t>19/11/2021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DB1D10-74C6-4CB3-BFC6-AD489198119D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55711336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6E0E22-AE91-4191-9A8F-D934D45595AF}" type="datetimeFigureOut">
              <a:rPr lang="vi-VN"/>
              <a:pPr>
                <a:defRPr/>
              </a:pPr>
              <a:t>19/11/2021</a:t>
            </a:fld>
            <a:endParaRPr lang="vi-VN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3558BE-69C5-4509-B922-F1A25BD1A67D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512781574"/>
      </p:ext>
    </p:extLst>
  </p:cSld>
  <p:clrMapOvr>
    <a:masterClrMapping/>
  </p:clrMapOvr>
  <p:hf sldNum="0" hdr="0" ftr="0" dt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1FC7C4-364A-46E9-9CE2-FEF6C6A07669}" type="datetimeFigureOut">
              <a:rPr lang="vi-VN"/>
              <a:pPr>
                <a:defRPr/>
              </a:pPr>
              <a:t>19/11/2021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DB1D10-74C6-4CB3-BFC6-AD489198119D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331861399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1FC7C4-364A-46E9-9CE2-FEF6C6A07669}" type="datetimeFigureOut">
              <a:rPr lang="vi-VN"/>
              <a:pPr>
                <a:defRPr/>
              </a:pPr>
              <a:t>19/11/2021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DB1D10-74C6-4CB3-BFC6-AD489198119D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268970477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1FC7C4-364A-46E9-9CE2-FEF6C6A07669}" type="datetimeFigureOut">
              <a:rPr lang="vi-VN"/>
              <a:pPr>
                <a:defRPr/>
              </a:pPr>
              <a:t>19/11/2021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DB1D10-74C6-4CB3-BFC6-AD489198119D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472848154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1FC7C4-364A-46E9-9CE2-FEF6C6A07669}" type="datetimeFigureOut">
              <a:rPr lang="vi-VN"/>
              <a:pPr>
                <a:defRPr/>
              </a:pPr>
              <a:t>19/11/2021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DB1D10-74C6-4CB3-BFC6-AD489198119D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339624099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1FC7C4-364A-46E9-9CE2-FEF6C6A07669}" type="datetimeFigureOut">
              <a:rPr lang="vi-VN"/>
              <a:pPr>
                <a:defRPr/>
              </a:pPr>
              <a:t>19/11/2021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DB1D10-74C6-4CB3-BFC6-AD489198119D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718492886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1FC7C4-364A-46E9-9CE2-FEF6C6A07669}" type="datetimeFigureOut">
              <a:rPr lang="vi-VN"/>
              <a:pPr>
                <a:defRPr/>
              </a:pPr>
              <a:t>19/11/2021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DB1D10-74C6-4CB3-BFC6-AD489198119D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882991875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1FC7C4-364A-46E9-9CE2-FEF6C6A07669}" type="datetimeFigureOut">
              <a:rPr lang="vi-VN"/>
              <a:pPr>
                <a:defRPr/>
              </a:pPr>
              <a:t>19/11/2021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DB1D10-74C6-4CB3-BFC6-AD489198119D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055442180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1FC7C4-364A-46E9-9CE2-FEF6C6A07669}" type="datetimeFigureOut">
              <a:rPr lang="vi-VN"/>
              <a:pPr>
                <a:defRPr/>
              </a:pPr>
              <a:t>19/11/2021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DB1D10-74C6-4CB3-BFC6-AD489198119D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606307037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1FC7C4-364A-46E9-9CE2-FEF6C6A07669}" type="datetimeFigureOut">
              <a:rPr lang="vi-VN"/>
              <a:pPr>
                <a:defRPr/>
              </a:pPr>
              <a:t>19/11/2021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DB1D10-74C6-4CB3-BFC6-AD489198119D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760994858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1FC7C4-364A-46E9-9CE2-FEF6C6A07669}" type="datetimeFigureOut">
              <a:rPr lang="vi-VN"/>
              <a:pPr>
                <a:defRPr/>
              </a:pPr>
              <a:t>19/11/2021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DB1D10-74C6-4CB3-BFC6-AD489198119D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857869609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C36C94-D140-4617-AFB4-A1756BCC04C6}" type="datetimeFigureOut">
              <a:rPr lang="vi-VN"/>
              <a:pPr>
                <a:defRPr/>
              </a:pPr>
              <a:t>19/11/2021</a:t>
            </a:fld>
            <a:endParaRPr lang="vi-VN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73D21C-7813-4D1B-897F-4E7E9B4A3DED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643705069"/>
      </p:ext>
    </p:extLst>
  </p:cSld>
  <p:clrMapOvr>
    <a:masterClrMapping/>
  </p:clrMapOvr>
  <p:hf sldNum="0" hdr="0" ftr="0" dt="0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1FC7C4-364A-46E9-9CE2-FEF6C6A07669}" type="datetimeFigureOut">
              <a:rPr lang="vi-VN"/>
              <a:pPr>
                <a:defRPr/>
              </a:pPr>
              <a:t>19/11/2021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DB1D10-74C6-4CB3-BFC6-AD489198119D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558120821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1FC7C4-364A-46E9-9CE2-FEF6C6A07669}" type="datetimeFigureOut">
              <a:rPr lang="vi-VN"/>
              <a:pPr>
                <a:defRPr/>
              </a:pPr>
              <a:t>19/11/2021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DB1D10-74C6-4CB3-BFC6-AD489198119D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668666296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1FC7C4-364A-46E9-9CE2-FEF6C6A07669}" type="datetimeFigureOut">
              <a:rPr lang="vi-VN"/>
              <a:pPr>
                <a:defRPr/>
              </a:pPr>
              <a:t>19/11/2021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DB1D10-74C6-4CB3-BFC6-AD489198119D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557520837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1FC7C4-364A-46E9-9CE2-FEF6C6A07669}" type="datetimeFigureOut">
              <a:rPr lang="vi-VN"/>
              <a:pPr>
                <a:defRPr/>
              </a:pPr>
              <a:t>19/11/2021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DB1D10-74C6-4CB3-BFC6-AD489198119D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624893016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1FC7C4-364A-46E9-9CE2-FEF6C6A07669}" type="datetimeFigureOut">
              <a:rPr lang="vi-VN"/>
              <a:pPr>
                <a:defRPr/>
              </a:pPr>
              <a:t>19/11/2021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DB1D10-74C6-4CB3-BFC6-AD489198119D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913386072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1FC7C4-364A-46E9-9CE2-FEF6C6A07669}" type="datetimeFigureOut">
              <a:rPr lang="vi-VN"/>
              <a:pPr>
                <a:defRPr/>
              </a:pPr>
              <a:t>19/11/2021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DB1D10-74C6-4CB3-BFC6-AD489198119D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374161643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1FC7C4-364A-46E9-9CE2-FEF6C6A07669}" type="datetimeFigureOut">
              <a:rPr lang="vi-VN"/>
              <a:pPr>
                <a:defRPr/>
              </a:pPr>
              <a:t>19/11/2021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DB1D10-74C6-4CB3-BFC6-AD489198119D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994115602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1FC7C4-364A-46E9-9CE2-FEF6C6A07669}" type="datetimeFigureOut">
              <a:rPr lang="vi-VN"/>
              <a:pPr>
                <a:defRPr/>
              </a:pPr>
              <a:t>19/11/2021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DB1D10-74C6-4CB3-BFC6-AD489198119D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472877812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1FC7C4-364A-46E9-9CE2-FEF6C6A07669}" type="datetimeFigureOut">
              <a:rPr lang="vi-VN"/>
              <a:pPr>
                <a:defRPr/>
              </a:pPr>
              <a:t>19/11/2021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DB1D10-74C6-4CB3-BFC6-AD489198119D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162664391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1FC7C4-364A-46E9-9CE2-FEF6C6A07669}" type="datetimeFigureOut">
              <a:rPr lang="vi-VN"/>
              <a:pPr>
                <a:defRPr/>
              </a:pPr>
              <a:t>19/11/2021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DB1D10-74C6-4CB3-BFC6-AD489198119D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702439917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1FC7C4-364A-46E9-9CE2-FEF6C6A07669}" type="datetimeFigureOut">
              <a:rPr lang="vi-VN"/>
              <a:pPr>
                <a:defRPr/>
              </a:pPr>
              <a:t>19/11/2021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DB1D10-74C6-4CB3-BFC6-AD489198119D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211717266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1FC7C4-364A-46E9-9CE2-FEF6C6A07669}" type="datetimeFigureOut">
              <a:rPr lang="vi-VN"/>
              <a:pPr>
                <a:defRPr/>
              </a:pPr>
              <a:t>19/11/2021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DB1D10-74C6-4CB3-BFC6-AD489198119D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94227502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1FC7C4-364A-46E9-9CE2-FEF6C6A07669}" type="datetimeFigureOut">
              <a:rPr lang="vi-VN"/>
              <a:pPr>
                <a:defRPr/>
              </a:pPr>
              <a:t>19/11/2021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DB1D10-74C6-4CB3-BFC6-AD489198119D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215088598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1FC7C4-364A-46E9-9CE2-FEF6C6A07669}" type="datetimeFigureOut">
              <a:rPr lang="vi-VN"/>
              <a:pPr>
                <a:defRPr/>
              </a:pPr>
              <a:t>19/11/2021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DB1D10-74C6-4CB3-BFC6-AD489198119D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229557511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1FC7C4-364A-46E9-9CE2-FEF6C6A07669}" type="datetimeFigureOut">
              <a:rPr lang="vi-VN"/>
              <a:pPr>
                <a:defRPr/>
              </a:pPr>
              <a:t>19/11/2021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DB1D10-74C6-4CB3-BFC6-AD489198119D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87361381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1FC7C4-364A-46E9-9CE2-FEF6C6A07669}" type="datetimeFigureOut">
              <a:rPr lang="vi-VN"/>
              <a:pPr>
                <a:defRPr/>
              </a:pPr>
              <a:t>19/11/2021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DB1D10-74C6-4CB3-BFC6-AD489198119D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198762124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1FC7C4-364A-46E9-9CE2-FEF6C6A07669}" type="datetimeFigureOut">
              <a:rPr lang="vi-VN"/>
              <a:pPr>
                <a:defRPr/>
              </a:pPr>
              <a:t>19/11/2021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DB1D10-74C6-4CB3-BFC6-AD489198119D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59072734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1FC7C4-364A-46E9-9CE2-FEF6C6A07669}" type="datetimeFigureOut">
              <a:rPr lang="vi-VN"/>
              <a:pPr>
                <a:defRPr/>
              </a:pPr>
              <a:t>19/11/2021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DB1D10-74C6-4CB3-BFC6-AD489198119D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109808871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1FC7C4-364A-46E9-9CE2-FEF6C6A07669}" type="datetimeFigureOut">
              <a:rPr lang="vi-VN"/>
              <a:pPr>
                <a:defRPr/>
              </a:pPr>
              <a:t>19/11/2021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DB1D10-74C6-4CB3-BFC6-AD489198119D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2221109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1FC7C4-364A-46E9-9CE2-FEF6C6A07669}" type="datetimeFigureOut">
              <a:rPr lang="vi-VN"/>
              <a:pPr>
                <a:defRPr/>
              </a:pPr>
              <a:t>19/11/2021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DB1D10-74C6-4CB3-BFC6-AD489198119D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210571454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1FC7C4-364A-46E9-9CE2-FEF6C6A07669}" type="datetimeFigureOut">
              <a:rPr lang="vi-VN"/>
              <a:pPr>
                <a:defRPr/>
              </a:pPr>
              <a:t>19/11/2021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DB1D10-74C6-4CB3-BFC6-AD489198119D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557746632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1FC7C4-364A-46E9-9CE2-FEF6C6A07669}" type="datetimeFigureOut">
              <a:rPr lang="vi-VN"/>
              <a:pPr>
                <a:defRPr/>
              </a:pPr>
              <a:t>19/11/2021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DB1D10-74C6-4CB3-BFC6-AD489198119D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325929466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1FC7C4-364A-46E9-9CE2-FEF6C6A07669}" type="datetimeFigureOut">
              <a:rPr lang="vi-VN"/>
              <a:pPr>
                <a:defRPr/>
              </a:pPr>
              <a:t>19/11/2021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DB1D10-74C6-4CB3-BFC6-AD489198119D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572606961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1FC7C4-364A-46E9-9CE2-FEF6C6A07669}" type="datetimeFigureOut">
              <a:rPr lang="vi-VN"/>
              <a:pPr>
                <a:defRPr/>
              </a:pPr>
              <a:t>19/11/2021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DB1D10-74C6-4CB3-BFC6-AD489198119D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4100773647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1FC7C4-364A-46E9-9CE2-FEF6C6A07669}" type="datetimeFigureOut">
              <a:rPr lang="vi-VN"/>
              <a:pPr>
                <a:defRPr/>
              </a:pPr>
              <a:t>19/11/2021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DB1D10-74C6-4CB3-BFC6-AD489198119D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394281887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1FC7C4-364A-46E9-9CE2-FEF6C6A07669}" type="datetimeFigureOut">
              <a:rPr lang="vi-VN"/>
              <a:pPr>
                <a:defRPr/>
              </a:pPr>
              <a:t>19/11/2021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DB1D10-74C6-4CB3-BFC6-AD489198119D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536488235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1FC7C4-364A-46E9-9CE2-FEF6C6A07669}" type="datetimeFigureOut">
              <a:rPr lang="vi-VN"/>
              <a:pPr>
                <a:defRPr/>
              </a:pPr>
              <a:t>19/11/2021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DB1D10-74C6-4CB3-BFC6-AD489198119D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464670776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1FC7C4-364A-46E9-9CE2-FEF6C6A07669}" type="datetimeFigureOut">
              <a:rPr lang="vi-VN"/>
              <a:pPr>
                <a:defRPr/>
              </a:pPr>
              <a:t>19/11/2021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DB1D10-74C6-4CB3-BFC6-AD489198119D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787366500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1FC7C4-364A-46E9-9CE2-FEF6C6A07669}" type="datetimeFigureOut">
              <a:rPr lang="vi-VN"/>
              <a:pPr>
                <a:defRPr/>
              </a:pPr>
              <a:t>19/11/2021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DB1D10-74C6-4CB3-BFC6-AD489198119D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455174013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1FC7C4-364A-46E9-9CE2-FEF6C6A07669}" type="datetimeFigureOut">
              <a:rPr lang="vi-VN"/>
              <a:pPr>
                <a:defRPr/>
              </a:pPr>
              <a:t>19/11/2021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DB1D10-74C6-4CB3-BFC6-AD489198119D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979429373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1FC7C4-364A-46E9-9CE2-FEF6C6A07669}" type="datetimeFigureOut">
              <a:rPr lang="vi-VN"/>
              <a:pPr>
                <a:defRPr/>
              </a:pPr>
              <a:t>19/11/2021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DB1D10-74C6-4CB3-BFC6-AD489198119D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810395717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1FC7C4-364A-46E9-9CE2-FEF6C6A07669}" type="datetimeFigureOut">
              <a:rPr lang="vi-VN"/>
              <a:pPr>
                <a:defRPr/>
              </a:pPr>
              <a:t>19/11/2021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DB1D10-74C6-4CB3-BFC6-AD489198119D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57505121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1FC7C4-364A-46E9-9CE2-FEF6C6A07669}" type="datetimeFigureOut">
              <a:rPr lang="vi-VN"/>
              <a:pPr>
                <a:defRPr/>
              </a:pPr>
              <a:t>19/11/2021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DB1D10-74C6-4CB3-BFC6-AD489198119D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196429313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1FC7C4-364A-46E9-9CE2-FEF6C6A07669}" type="datetimeFigureOut">
              <a:rPr lang="vi-VN"/>
              <a:pPr>
                <a:defRPr/>
              </a:pPr>
              <a:t>19/11/2021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DB1D10-74C6-4CB3-BFC6-AD489198119D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883807112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1FC7C4-364A-46E9-9CE2-FEF6C6A07669}" type="datetimeFigureOut">
              <a:rPr lang="vi-VN"/>
              <a:pPr>
                <a:defRPr/>
              </a:pPr>
              <a:t>19/11/2021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DB1D10-74C6-4CB3-BFC6-AD489198119D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149352071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1FC7C4-364A-46E9-9CE2-FEF6C6A07669}" type="datetimeFigureOut">
              <a:rPr lang="vi-VN"/>
              <a:pPr>
                <a:defRPr/>
              </a:pPr>
              <a:t>19/11/2021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DB1D10-74C6-4CB3-BFC6-AD489198119D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405987809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1FC7C4-364A-46E9-9CE2-FEF6C6A07669}" type="datetimeFigureOut">
              <a:rPr lang="vi-VN"/>
              <a:pPr>
                <a:defRPr/>
              </a:pPr>
              <a:t>19/11/2021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DB1D10-74C6-4CB3-BFC6-AD489198119D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022819100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1FC7C4-364A-46E9-9CE2-FEF6C6A07669}" type="datetimeFigureOut">
              <a:rPr lang="vi-VN"/>
              <a:pPr>
                <a:defRPr/>
              </a:pPr>
              <a:t>19/11/2021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DB1D10-74C6-4CB3-BFC6-AD489198119D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381435135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1FC7C4-364A-46E9-9CE2-FEF6C6A07669}" type="datetimeFigureOut">
              <a:rPr lang="vi-VN"/>
              <a:pPr>
                <a:defRPr/>
              </a:pPr>
              <a:t>19/11/2021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DB1D10-74C6-4CB3-BFC6-AD489198119D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539705088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1FC7C4-364A-46E9-9CE2-FEF6C6A07669}" type="datetimeFigureOut">
              <a:rPr lang="vi-VN"/>
              <a:pPr>
                <a:defRPr/>
              </a:pPr>
              <a:t>19/11/2021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DB1D10-74C6-4CB3-BFC6-AD489198119D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474858992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1FC7C4-364A-46E9-9CE2-FEF6C6A07669}" type="datetimeFigureOut">
              <a:rPr lang="vi-VN"/>
              <a:pPr>
                <a:defRPr/>
              </a:pPr>
              <a:t>19/11/2021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DB1D10-74C6-4CB3-BFC6-AD489198119D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04125697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1FC7C4-364A-46E9-9CE2-FEF6C6A07669}" type="datetimeFigureOut">
              <a:rPr lang="vi-VN"/>
              <a:pPr>
                <a:defRPr/>
              </a:pPr>
              <a:t>19/11/2021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DB1D10-74C6-4CB3-BFC6-AD489198119D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277109495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1FC7C4-364A-46E9-9CE2-FEF6C6A07669}" type="datetimeFigureOut">
              <a:rPr lang="vi-VN"/>
              <a:pPr>
                <a:defRPr/>
              </a:pPr>
              <a:t>19/11/2021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DB1D10-74C6-4CB3-BFC6-AD489198119D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726128192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117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63" Type="http://schemas.openxmlformats.org/officeDocument/2006/relationships/slideLayout" Target="../slideLayouts/slideLayout63.xml"/><Relationship Id="rId84" Type="http://schemas.openxmlformats.org/officeDocument/2006/relationships/slideLayout" Target="../slideLayouts/slideLayout84.xml"/><Relationship Id="rId138" Type="http://schemas.openxmlformats.org/officeDocument/2006/relationships/slideLayout" Target="../slideLayouts/slideLayout138.xml"/><Relationship Id="rId159" Type="http://schemas.openxmlformats.org/officeDocument/2006/relationships/slideLayout" Target="../slideLayouts/slideLayout159.xml"/><Relationship Id="rId170" Type="http://schemas.openxmlformats.org/officeDocument/2006/relationships/slideLayout" Target="../slideLayouts/slideLayout170.xml"/><Relationship Id="rId107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53" Type="http://schemas.openxmlformats.org/officeDocument/2006/relationships/slideLayout" Target="../slideLayouts/slideLayout53.xml"/><Relationship Id="rId74" Type="http://schemas.openxmlformats.org/officeDocument/2006/relationships/slideLayout" Target="../slideLayouts/slideLayout74.xml"/><Relationship Id="rId128" Type="http://schemas.openxmlformats.org/officeDocument/2006/relationships/slideLayout" Target="../slideLayouts/slideLayout128.xml"/><Relationship Id="rId149" Type="http://schemas.openxmlformats.org/officeDocument/2006/relationships/slideLayout" Target="../slideLayouts/slideLayout149.xml"/><Relationship Id="rId5" Type="http://schemas.openxmlformats.org/officeDocument/2006/relationships/slideLayout" Target="../slideLayouts/slideLayout5.xml"/><Relationship Id="rId95" Type="http://schemas.openxmlformats.org/officeDocument/2006/relationships/slideLayout" Target="../slideLayouts/slideLayout95.xml"/><Relationship Id="rId160" Type="http://schemas.openxmlformats.org/officeDocument/2006/relationships/slideLayout" Target="../slideLayouts/slideLayout160.xml"/><Relationship Id="rId22" Type="http://schemas.openxmlformats.org/officeDocument/2006/relationships/slideLayout" Target="../slideLayouts/slideLayout22.xml"/><Relationship Id="rId43" Type="http://schemas.openxmlformats.org/officeDocument/2006/relationships/slideLayout" Target="../slideLayouts/slideLayout43.xml"/><Relationship Id="rId64" Type="http://schemas.openxmlformats.org/officeDocument/2006/relationships/slideLayout" Target="../slideLayouts/slideLayout64.xml"/><Relationship Id="rId118" Type="http://schemas.openxmlformats.org/officeDocument/2006/relationships/slideLayout" Target="../slideLayouts/slideLayout118.xml"/><Relationship Id="rId139" Type="http://schemas.openxmlformats.org/officeDocument/2006/relationships/slideLayout" Target="../slideLayouts/slideLayout139.xml"/><Relationship Id="rId85" Type="http://schemas.openxmlformats.org/officeDocument/2006/relationships/slideLayout" Target="../slideLayouts/slideLayout85.xml"/><Relationship Id="rId150" Type="http://schemas.openxmlformats.org/officeDocument/2006/relationships/slideLayout" Target="../slideLayouts/slideLayout150.xml"/><Relationship Id="rId171" Type="http://schemas.openxmlformats.org/officeDocument/2006/relationships/slideLayout" Target="../slideLayouts/slideLayout171.xml"/><Relationship Id="rId12" Type="http://schemas.openxmlformats.org/officeDocument/2006/relationships/slideLayout" Target="../slideLayouts/slideLayout12.xml"/><Relationship Id="rId33" Type="http://schemas.openxmlformats.org/officeDocument/2006/relationships/slideLayout" Target="../slideLayouts/slideLayout33.xml"/><Relationship Id="rId108" Type="http://schemas.openxmlformats.org/officeDocument/2006/relationships/slideLayout" Target="../slideLayouts/slideLayout108.xml"/><Relationship Id="rId129" Type="http://schemas.openxmlformats.org/officeDocument/2006/relationships/slideLayout" Target="../slideLayouts/slideLayout129.xml"/><Relationship Id="rId54" Type="http://schemas.openxmlformats.org/officeDocument/2006/relationships/slideLayout" Target="../slideLayouts/slideLayout54.xml"/><Relationship Id="rId75" Type="http://schemas.openxmlformats.org/officeDocument/2006/relationships/slideLayout" Target="../slideLayouts/slideLayout75.xml"/><Relationship Id="rId96" Type="http://schemas.openxmlformats.org/officeDocument/2006/relationships/slideLayout" Target="../slideLayouts/slideLayout96.xml"/><Relationship Id="rId140" Type="http://schemas.openxmlformats.org/officeDocument/2006/relationships/slideLayout" Target="../slideLayouts/slideLayout140.xml"/><Relationship Id="rId161" Type="http://schemas.openxmlformats.org/officeDocument/2006/relationships/slideLayout" Target="../slideLayouts/slideLayout16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49" Type="http://schemas.openxmlformats.org/officeDocument/2006/relationships/slideLayout" Target="../slideLayouts/slideLayout49.xml"/><Relationship Id="rId114" Type="http://schemas.openxmlformats.org/officeDocument/2006/relationships/slideLayout" Target="../slideLayouts/slideLayout114.xml"/><Relationship Id="rId119" Type="http://schemas.openxmlformats.org/officeDocument/2006/relationships/slideLayout" Target="../slideLayouts/slideLayout119.xml"/><Relationship Id="rId44" Type="http://schemas.openxmlformats.org/officeDocument/2006/relationships/slideLayout" Target="../slideLayouts/slideLayout44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130" Type="http://schemas.openxmlformats.org/officeDocument/2006/relationships/slideLayout" Target="../slideLayouts/slideLayout130.xml"/><Relationship Id="rId135" Type="http://schemas.openxmlformats.org/officeDocument/2006/relationships/slideLayout" Target="../slideLayouts/slideLayout135.xml"/><Relationship Id="rId151" Type="http://schemas.openxmlformats.org/officeDocument/2006/relationships/slideLayout" Target="../slideLayouts/slideLayout151.xml"/><Relationship Id="rId156" Type="http://schemas.openxmlformats.org/officeDocument/2006/relationships/slideLayout" Target="../slideLayouts/slideLayout156.xml"/><Relationship Id="rId172" Type="http://schemas.openxmlformats.org/officeDocument/2006/relationships/slideLayout" Target="../slideLayouts/slideLayout172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109" Type="http://schemas.openxmlformats.org/officeDocument/2006/relationships/slideLayout" Target="../slideLayouts/slideLayout10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104" Type="http://schemas.openxmlformats.org/officeDocument/2006/relationships/slideLayout" Target="../slideLayouts/slideLayout104.xml"/><Relationship Id="rId120" Type="http://schemas.openxmlformats.org/officeDocument/2006/relationships/slideLayout" Target="../slideLayouts/slideLayout120.xml"/><Relationship Id="rId125" Type="http://schemas.openxmlformats.org/officeDocument/2006/relationships/slideLayout" Target="../slideLayouts/slideLayout125.xml"/><Relationship Id="rId141" Type="http://schemas.openxmlformats.org/officeDocument/2006/relationships/slideLayout" Target="../slideLayouts/slideLayout141.xml"/><Relationship Id="rId146" Type="http://schemas.openxmlformats.org/officeDocument/2006/relationships/slideLayout" Target="../slideLayouts/slideLayout146.xml"/><Relationship Id="rId167" Type="http://schemas.openxmlformats.org/officeDocument/2006/relationships/slideLayout" Target="../slideLayouts/slideLayout167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162" Type="http://schemas.openxmlformats.org/officeDocument/2006/relationships/slideLayout" Target="../slideLayouts/slideLayout162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110" Type="http://schemas.openxmlformats.org/officeDocument/2006/relationships/slideLayout" Target="../slideLayouts/slideLayout110.xml"/><Relationship Id="rId115" Type="http://schemas.openxmlformats.org/officeDocument/2006/relationships/slideLayout" Target="../slideLayouts/slideLayout115.xml"/><Relationship Id="rId131" Type="http://schemas.openxmlformats.org/officeDocument/2006/relationships/slideLayout" Target="../slideLayouts/slideLayout131.xml"/><Relationship Id="rId136" Type="http://schemas.openxmlformats.org/officeDocument/2006/relationships/slideLayout" Target="../slideLayouts/slideLayout136.xml"/><Relationship Id="rId157" Type="http://schemas.openxmlformats.org/officeDocument/2006/relationships/slideLayout" Target="../slideLayouts/slideLayout157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52" Type="http://schemas.openxmlformats.org/officeDocument/2006/relationships/slideLayout" Target="../slideLayouts/slideLayout152.xml"/><Relationship Id="rId173" Type="http://schemas.openxmlformats.org/officeDocument/2006/relationships/slideLayout" Target="../slideLayouts/slideLayout173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Relationship Id="rId100" Type="http://schemas.openxmlformats.org/officeDocument/2006/relationships/slideLayout" Target="../slideLayouts/slideLayout100.xml"/><Relationship Id="rId105" Type="http://schemas.openxmlformats.org/officeDocument/2006/relationships/slideLayout" Target="../slideLayouts/slideLayout105.xml"/><Relationship Id="rId126" Type="http://schemas.openxmlformats.org/officeDocument/2006/relationships/slideLayout" Target="../slideLayouts/slideLayout126.xml"/><Relationship Id="rId147" Type="http://schemas.openxmlformats.org/officeDocument/2006/relationships/slideLayout" Target="../slideLayouts/slideLayout147.xml"/><Relationship Id="rId168" Type="http://schemas.openxmlformats.org/officeDocument/2006/relationships/slideLayout" Target="../slideLayouts/slideLayout16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121" Type="http://schemas.openxmlformats.org/officeDocument/2006/relationships/slideLayout" Target="../slideLayouts/slideLayout121.xml"/><Relationship Id="rId142" Type="http://schemas.openxmlformats.org/officeDocument/2006/relationships/slideLayout" Target="../slideLayouts/slideLayout142.xml"/><Relationship Id="rId163" Type="http://schemas.openxmlformats.org/officeDocument/2006/relationships/slideLayout" Target="../slideLayouts/slideLayout163.xml"/><Relationship Id="rId3" Type="http://schemas.openxmlformats.org/officeDocument/2006/relationships/slideLayout" Target="../slideLayouts/slideLayout3.xml"/><Relationship Id="rId25" Type="http://schemas.openxmlformats.org/officeDocument/2006/relationships/slideLayout" Target="../slideLayouts/slideLayout25.xml"/><Relationship Id="rId46" Type="http://schemas.openxmlformats.org/officeDocument/2006/relationships/slideLayout" Target="../slideLayouts/slideLayout46.xml"/><Relationship Id="rId67" Type="http://schemas.openxmlformats.org/officeDocument/2006/relationships/slideLayout" Target="../slideLayouts/slideLayout67.xml"/><Relationship Id="rId116" Type="http://schemas.openxmlformats.org/officeDocument/2006/relationships/slideLayout" Target="../slideLayouts/slideLayout116.xml"/><Relationship Id="rId137" Type="http://schemas.openxmlformats.org/officeDocument/2006/relationships/slideLayout" Target="../slideLayouts/slideLayout137.xml"/><Relationship Id="rId158" Type="http://schemas.openxmlformats.org/officeDocument/2006/relationships/slideLayout" Target="../slideLayouts/slideLayout158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62" Type="http://schemas.openxmlformats.org/officeDocument/2006/relationships/slideLayout" Target="../slideLayouts/slideLayout62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111" Type="http://schemas.openxmlformats.org/officeDocument/2006/relationships/slideLayout" Target="../slideLayouts/slideLayout111.xml"/><Relationship Id="rId132" Type="http://schemas.openxmlformats.org/officeDocument/2006/relationships/slideLayout" Target="../slideLayouts/slideLayout132.xml"/><Relationship Id="rId153" Type="http://schemas.openxmlformats.org/officeDocument/2006/relationships/slideLayout" Target="../slideLayouts/slideLayout153.xml"/><Relationship Id="rId174" Type="http://schemas.openxmlformats.org/officeDocument/2006/relationships/slideLayout" Target="../slideLayouts/slideLayout174.xml"/><Relationship Id="rId15" Type="http://schemas.openxmlformats.org/officeDocument/2006/relationships/slideLayout" Target="../slideLayouts/slideLayout15.xml"/><Relationship Id="rId36" Type="http://schemas.openxmlformats.org/officeDocument/2006/relationships/slideLayout" Target="../slideLayouts/slideLayout36.xml"/><Relationship Id="rId57" Type="http://schemas.openxmlformats.org/officeDocument/2006/relationships/slideLayout" Target="../slideLayouts/slideLayout57.xml"/><Relationship Id="rId106" Type="http://schemas.openxmlformats.org/officeDocument/2006/relationships/slideLayout" Target="../slideLayouts/slideLayout106.xml"/><Relationship Id="rId127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52" Type="http://schemas.openxmlformats.org/officeDocument/2006/relationships/slideLayout" Target="../slideLayouts/slideLayout52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101" Type="http://schemas.openxmlformats.org/officeDocument/2006/relationships/slideLayout" Target="../slideLayouts/slideLayout101.xml"/><Relationship Id="rId122" Type="http://schemas.openxmlformats.org/officeDocument/2006/relationships/slideLayout" Target="../slideLayouts/slideLayout122.xml"/><Relationship Id="rId143" Type="http://schemas.openxmlformats.org/officeDocument/2006/relationships/slideLayout" Target="../slideLayouts/slideLayout143.xml"/><Relationship Id="rId148" Type="http://schemas.openxmlformats.org/officeDocument/2006/relationships/slideLayout" Target="../slideLayouts/slideLayout148.xml"/><Relationship Id="rId164" Type="http://schemas.openxmlformats.org/officeDocument/2006/relationships/slideLayout" Target="../slideLayouts/slideLayout164.xml"/><Relationship Id="rId169" Type="http://schemas.openxmlformats.org/officeDocument/2006/relationships/slideLayout" Target="../slideLayouts/slideLayout16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47" Type="http://schemas.openxmlformats.org/officeDocument/2006/relationships/slideLayout" Target="../slideLayouts/slideLayout47.xml"/><Relationship Id="rId68" Type="http://schemas.openxmlformats.org/officeDocument/2006/relationships/slideLayout" Target="../slideLayouts/slideLayout68.xml"/><Relationship Id="rId89" Type="http://schemas.openxmlformats.org/officeDocument/2006/relationships/slideLayout" Target="../slideLayouts/slideLayout89.xml"/><Relationship Id="rId112" Type="http://schemas.openxmlformats.org/officeDocument/2006/relationships/slideLayout" Target="../slideLayouts/slideLayout112.xml"/><Relationship Id="rId133" Type="http://schemas.openxmlformats.org/officeDocument/2006/relationships/slideLayout" Target="../slideLayouts/slideLayout133.xml"/><Relationship Id="rId154" Type="http://schemas.openxmlformats.org/officeDocument/2006/relationships/slideLayout" Target="../slideLayouts/slideLayout154.xml"/><Relationship Id="rId175" Type="http://schemas.openxmlformats.org/officeDocument/2006/relationships/theme" Target="../theme/theme1.xml"/><Relationship Id="rId16" Type="http://schemas.openxmlformats.org/officeDocument/2006/relationships/slideLayout" Target="../slideLayouts/slideLayout16.xml"/><Relationship Id="rId37" Type="http://schemas.openxmlformats.org/officeDocument/2006/relationships/slideLayout" Target="../slideLayouts/slideLayout37.xml"/><Relationship Id="rId58" Type="http://schemas.openxmlformats.org/officeDocument/2006/relationships/slideLayout" Target="../slideLayouts/slideLayout58.xml"/><Relationship Id="rId79" Type="http://schemas.openxmlformats.org/officeDocument/2006/relationships/slideLayout" Target="../slideLayouts/slideLayout79.xml"/><Relationship Id="rId102" Type="http://schemas.openxmlformats.org/officeDocument/2006/relationships/slideLayout" Target="../slideLayouts/slideLayout102.xml"/><Relationship Id="rId123" Type="http://schemas.openxmlformats.org/officeDocument/2006/relationships/slideLayout" Target="../slideLayouts/slideLayout123.xml"/><Relationship Id="rId144" Type="http://schemas.openxmlformats.org/officeDocument/2006/relationships/slideLayout" Target="../slideLayouts/slideLayout144.xml"/><Relationship Id="rId90" Type="http://schemas.openxmlformats.org/officeDocument/2006/relationships/slideLayout" Target="../slideLayouts/slideLayout90.xml"/><Relationship Id="rId165" Type="http://schemas.openxmlformats.org/officeDocument/2006/relationships/slideLayout" Target="../slideLayouts/slideLayout165.xml"/><Relationship Id="rId27" Type="http://schemas.openxmlformats.org/officeDocument/2006/relationships/slideLayout" Target="../slideLayouts/slideLayout27.xml"/><Relationship Id="rId48" Type="http://schemas.openxmlformats.org/officeDocument/2006/relationships/slideLayout" Target="../slideLayouts/slideLayout48.xml"/><Relationship Id="rId69" Type="http://schemas.openxmlformats.org/officeDocument/2006/relationships/slideLayout" Target="../slideLayouts/slideLayout69.xml"/><Relationship Id="rId113" Type="http://schemas.openxmlformats.org/officeDocument/2006/relationships/slideLayout" Target="../slideLayouts/slideLayout113.xml"/><Relationship Id="rId134" Type="http://schemas.openxmlformats.org/officeDocument/2006/relationships/slideLayout" Target="../slideLayouts/slideLayout134.xml"/><Relationship Id="rId80" Type="http://schemas.openxmlformats.org/officeDocument/2006/relationships/slideLayout" Target="../slideLayouts/slideLayout80.xml"/><Relationship Id="rId155" Type="http://schemas.openxmlformats.org/officeDocument/2006/relationships/slideLayout" Target="../slideLayouts/slideLayout155.xml"/><Relationship Id="rId17" Type="http://schemas.openxmlformats.org/officeDocument/2006/relationships/slideLayout" Target="../slideLayouts/slideLayout17.xml"/><Relationship Id="rId38" Type="http://schemas.openxmlformats.org/officeDocument/2006/relationships/slideLayout" Target="../slideLayouts/slideLayout38.xml"/><Relationship Id="rId59" Type="http://schemas.openxmlformats.org/officeDocument/2006/relationships/slideLayout" Target="../slideLayouts/slideLayout59.xml"/><Relationship Id="rId103" Type="http://schemas.openxmlformats.org/officeDocument/2006/relationships/slideLayout" Target="../slideLayouts/slideLayout103.xml"/><Relationship Id="rId124" Type="http://schemas.openxmlformats.org/officeDocument/2006/relationships/slideLayout" Target="../slideLayouts/slideLayout124.xml"/><Relationship Id="rId70" Type="http://schemas.openxmlformats.org/officeDocument/2006/relationships/slideLayout" Target="../slideLayouts/slideLayout70.xml"/><Relationship Id="rId91" Type="http://schemas.openxmlformats.org/officeDocument/2006/relationships/slideLayout" Target="../slideLayouts/slideLayout91.xml"/><Relationship Id="rId145" Type="http://schemas.openxmlformats.org/officeDocument/2006/relationships/slideLayout" Target="../slideLayouts/slideLayout145.xml"/><Relationship Id="rId166" Type="http://schemas.openxmlformats.org/officeDocument/2006/relationships/slideLayout" Target="../slideLayouts/slideLayout1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vi-VN" alt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vi-V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  <a:sym typeface="Arial" charset="0"/>
              </a:defRPr>
            </a:lvl1pPr>
          </a:lstStyle>
          <a:p>
            <a:pPr>
              <a:defRPr/>
            </a:pPr>
            <a:fld id="{3F8D92CB-3AD2-4010-81D0-F352091BA3E5}" type="datetimeFigureOut">
              <a:rPr lang="vi-VN"/>
              <a:pPr>
                <a:defRPr/>
              </a:pPr>
              <a:t>19/11/2021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  <a:sym typeface="Arial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7308CEB2-2E2D-4236-A45A-1D3B856B170C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825" r:id="rId8"/>
    <p:sldLayoutId id="2147483824" r:id="rId9"/>
    <p:sldLayoutId id="2147483823" r:id="rId10"/>
    <p:sldLayoutId id="2147483822" r:id="rId11"/>
    <p:sldLayoutId id="2147483821" r:id="rId12"/>
    <p:sldLayoutId id="2147483820" r:id="rId13"/>
    <p:sldLayoutId id="2147483819" r:id="rId14"/>
    <p:sldLayoutId id="2147483818" r:id="rId15"/>
    <p:sldLayoutId id="2147483817" r:id="rId16"/>
    <p:sldLayoutId id="2147483816" r:id="rId17"/>
    <p:sldLayoutId id="2147483815" r:id="rId18"/>
    <p:sldLayoutId id="2147483814" r:id="rId19"/>
    <p:sldLayoutId id="2147483813" r:id="rId20"/>
    <p:sldLayoutId id="2147483812" r:id="rId21"/>
    <p:sldLayoutId id="2147483811" r:id="rId22"/>
    <p:sldLayoutId id="2147483810" r:id="rId23"/>
    <p:sldLayoutId id="2147483809" r:id="rId24"/>
    <p:sldLayoutId id="2147483808" r:id="rId25"/>
    <p:sldLayoutId id="2147483807" r:id="rId26"/>
    <p:sldLayoutId id="2147483806" r:id="rId27"/>
    <p:sldLayoutId id="2147483805" r:id="rId28"/>
    <p:sldLayoutId id="2147483804" r:id="rId29"/>
    <p:sldLayoutId id="2147483803" r:id="rId30"/>
    <p:sldLayoutId id="2147483802" r:id="rId31"/>
    <p:sldLayoutId id="2147483801" r:id="rId32"/>
    <p:sldLayoutId id="2147483800" r:id="rId33"/>
    <p:sldLayoutId id="2147483799" r:id="rId34"/>
    <p:sldLayoutId id="2147483798" r:id="rId35"/>
    <p:sldLayoutId id="2147483797" r:id="rId36"/>
    <p:sldLayoutId id="2147483796" r:id="rId37"/>
    <p:sldLayoutId id="2147483795" r:id="rId38"/>
    <p:sldLayoutId id="2147483794" r:id="rId39"/>
    <p:sldLayoutId id="2147483793" r:id="rId40"/>
    <p:sldLayoutId id="2147483792" r:id="rId41"/>
    <p:sldLayoutId id="2147483791" r:id="rId42"/>
    <p:sldLayoutId id="2147483790" r:id="rId43"/>
    <p:sldLayoutId id="2147483789" r:id="rId44"/>
    <p:sldLayoutId id="2147483788" r:id="rId45"/>
    <p:sldLayoutId id="2147483787" r:id="rId46"/>
    <p:sldLayoutId id="2147483786" r:id="rId47"/>
    <p:sldLayoutId id="2147483785" r:id="rId48"/>
    <p:sldLayoutId id="2147483784" r:id="rId49"/>
    <p:sldLayoutId id="2147483783" r:id="rId50"/>
    <p:sldLayoutId id="2147483782" r:id="rId51"/>
    <p:sldLayoutId id="2147483781" r:id="rId52"/>
    <p:sldLayoutId id="2147483780" r:id="rId53"/>
    <p:sldLayoutId id="2147483779" r:id="rId54"/>
    <p:sldLayoutId id="2147483778" r:id="rId55"/>
    <p:sldLayoutId id="2147483777" r:id="rId56"/>
    <p:sldLayoutId id="2147483776" r:id="rId57"/>
    <p:sldLayoutId id="2147483775" r:id="rId58"/>
    <p:sldLayoutId id="2147483774" r:id="rId59"/>
    <p:sldLayoutId id="2147483773" r:id="rId60"/>
    <p:sldLayoutId id="2147483772" r:id="rId61"/>
    <p:sldLayoutId id="2147483771" r:id="rId62"/>
    <p:sldLayoutId id="2147483770" r:id="rId63"/>
    <p:sldLayoutId id="2147483769" r:id="rId64"/>
    <p:sldLayoutId id="2147483768" r:id="rId65"/>
    <p:sldLayoutId id="2147483767" r:id="rId66"/>
    <p:sldLayoutId id="2147483766" r:id="rId67"/>
    <p:sldLayoutId id="2147483765" r:id="rId68"/>
    <p:sldLayoutId id="2147483764" r:id="rId69"/>
    <p:sldLayoutId id="2147483763" r:id="rId70"/>
    <p:sldLayoutId id="2147483762" r:id="rId71"/>
    <p:sldLayoutId id="2147483761" r:id="rId72"/>
    <p:sldLayoutId id="2147483760" r:id="rId73"/>
    <p:sldLayoutId id="2147483759" r:id="rId74"/>
    <p:sldLayoutId id="2147483758" r:id="rId75"/>
    <p:sldLayoutId id="2147483757" r:id="rId76"/>
    <p:sldLayoutId id="2147483756" r:id="rId77"/>
    <p:sldLayoutId id="2147483755" r:id="rId78"/>
    <p:sldLayoutId id="2147483754" r:id="rId79"/>
    <p:sldLayoutId id="2147483753" r:id="rId80"/>
    <p:sldLayoutId id="2147483752" r:id="rId81"/>
    <p:sldLayoutId id="2147483751" r:id="rId82"/>
    <p:sldLayoutId id="2147483750" r:id="rId83"/>
    <p:sldLayoutId id="2147483749" r:id="rId84"/>
    <p:sldLayoutId id="2147483748" r:id="rId85"/>
    <p:sldLayoutId id="2147483747" r:id="rId86"/>
    <p:sldLayoutId id="2147483746" r:id="rId87"/>
    <p:sldLayoutId id="2147483745" r:id="rId88"/>
    <p:sldLayoutId id="2147483744" r:id="rId89"/>
    <p:sldLayoutId id="2147483743" r:id="rId90"/>
    <p:sldLayoutId id="2147483742" r:id="rId91"/>
    <p:sldLayoutId id="2147483741" r:id="rId92"/>
    <p:sldLayoutId id="2147483740" r:id="rId93"/>
    <p:sldLayoutId id="2147483739" r:id="rId94"/>
    <p:sldLayoutId id="2147483738" r:id="rId95"/>
    <p:sldLayoutId id="2147483737" r:id="rId96"/>
    <p:sldLayoutId id="2147483736" r:id="rId97"/>
    <p:sldLayoutId id="2147483735" r:id="rId98"/>
    <p:sldLayoutId id="2147483734" r:id="rId99"/>
    <p:sldLayoutId id="2147483733" r:id="rId100"/>
    <p:sldLayoutId id="2147483732" r:id="rId101"/>
    <p:sldLayoutId id="2147483731" r:id="rId102"/>
    <p:sldLayoutId id="2147483730" r:id="rId103"/>
    <p:sldLayoutId id="2147483729" r:id="rId104"/>
    <p:sldLayoutId id="2147483728" r:id="rId105"/>
    <p:sldLayoutId id="2147483727" r:id="rId106"/>
    <p:sldLayoutId id="2147483726" r:id="rId107"/>
    <p:sldLayoutId id="2147483725" r:id="rId108"/>
    <p:sldLayoutId id="2147483724" r:id="rId109"/>
    <p:sldLayoutId id="2147483659" r:id="rId110"/>
    <p:sldLayoutId id="2147483660" r:id="rId111"/>
    <p:sldLayoutId id="2147483661" r:id="rId112"/>
    <p:sldLayoutId id="2147483662" r:id="rId113"/>
    <p:sldLayoutId id="2147483663" r:id="rId114"/>
    <p:sldLayoutId id="2147483664" r:id="rId115"/>
    <p:sldLayoutId id="2147483665" r:id="rId116"/>
    <p:sldLayoutId id="2147483666" r:id="rId117"/>
    <p:sldLayoutId id="2147483667" r:id="rId118"/>
    <p:sldLayoutId id="2147483668" r:id="rId119"/>
    <p:sldLayoutId id="2147483669" r:id="rId120"/>
    <p:sldLayoutId id="2147483670" r:id="rId121"/>
    <p:sldLayoutId id="2147483671" r:id="rId122"/>
    <p:sldLayoutId id="2147483672" r:id="rId123"/>
    <p:sldLayoutId id="2147483673" r:id="rId124"/>
    <p:sldLayoutId id="2147483674" r:id="rId125"/>
    <p:sldLayoutId id="2147483675" r:id="rId126"/>
    <p:sldLayoutId id="2147483676" r:id="rId127"/>
    <p:sldLayoutId id="2147483677" r:id="rId128"/>
    <p:sldLayoutId id="2147483678" r:id="rId129"/>
    <p:sldLayoutId id="2147483679" r:id="rId130"/>
    <p:sldLayoutId id="2147483680" r:id="rId131"/>
    <p:sldLayoutId id="2147483681" r:id="rId132"/>
    <p:sldLayoutId id="2147483682" r:id="rId133"/>
    <p:sldLayoutId id="2147483683" r:id="rId134"/>
    <p:sldLayoutId id="2147483684" r:id="rId135"/>
    <p:sldLayoutId id="2147483685" r:id="rId136"/>
    <p:sldLayoutId id="2147483686" r:id="rId137"/>
    <p:sldLayoutId id="2147483687" r:id="rId138"/>
    <p:sldLayoutId id="2147483688" r:id="rId139"/>
    <p:sldLayoutId id="2147483689" r:id="rId140"/>
    <p:sldLayoutId id="2147483690" r:id="rId141"/>
    <p:sldLayoutId id="2147483691" r:id="rId142"/>
    <p:sldLayoutId id="2147483692" r:id="rId143"/>
    <p:sldLayoutId id="2147483693" r:id="rId144"/>
    <p:sldLayoutId id="2147483694" r:id="rId145"/>
    <p:sldLayoutId id="2147483695" r:id="rId146"/>
    <p:sldLayoutId id="2147483696" r:id="rId147"/>
    <p:sldLayoutId id="2147483697" r:id="rId148"/>
    <p:sldLayoutId id="2147483698" r:id="rId149"/>
    <p:sldLayoutId id="2147483699" r:id="rId150"/>
    <p:sldLayoutId id="2147483700" r:id="rId151"/>
    <p:sldLayoutId id="2147483701" r:id="rId152"/>
    <p:sldLayoutId id="2147483702" r:id="rId153"/>
    <p:sldLayoutId id="2147483703" r:id="rId154"/>
    <p:sldLayoutId id="2147483704" r:id="rId155"/>
    <p:sldLayoutId id="2147483705" r:id="rId156"/>
    <p:sldLayoutId id="2147483706" r:id="rId157"/>
    <p:sldLayoutId id="2147483707" r:id="rId158"/>
    <p:sldLayoutId id="2147483708" r:id="rId159"/>
    <p:sldLayoutId id="2147483709" r:id="rId160"/>
    <p:sldLayoutId id="2147483710" r:id="rId161"/>
    <p:sldLayoutId id="2147483711" r:id="rId162"/>
    <p:sldLayoutId id="2147483712" r:id="rId163"/>
    <p:sldLayoutId id="2147483713" r:id="rId164"/>
    <p:sldLayoutId id="2147483714" r:id="rId165"/>
    <p:sldLayoutId id="2147483715" r:id="rId166"/>
    <p:sldLayoutId id="2147483716" r:id="rId167"/>
    <p:sldLayoutId id="2147483717" r:id="rId168"/>
    <p:sldLayoutId id="2147483718" r:id="rId169"/>
    <p:sldLayoutId id="2147483719" r:id="rId170"/>
    <p:sldLayoutId id="2147483720" r:id="rId171"/>
    <p:sldLayoutId id="2147483721" r:id="rId172"/>
    <p:sldLayoutId id="2147483722" r:id="rId173"/>
    <p:sldLayoutId id="2147483723" r:id="rId174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nam hoc 21-22\hinhnen\hinh-background-mam-non-dep-nhat_0401105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516313" y="266700"/>
            <a:ext cx="5080000" cy="1016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vi-VN" sz="3200" b="1" dirty="0">
                <a:solidFill>
                  <a:srgbClr val="FF0000"/>
                </a:solidFill>
                <a:latin typeface="+mj-lt"/>
                <a:cs typeface="Arial" charset="0"/>
                <a:sym typeface="Arial" charset="0"/>
              </a:rPr>
              <a:t>UBND QUẬN LONG BIÊN</a:t>
            </a:r>
          </a:p>
          <a:p>
            <a:pPr algn="ctr">
              <a:defRPr/>
            </a:pPr>
            <a:r>
              <a:rPr lang="vi-VN" sz="2800" b="1" dirty="0">
                <a:solidFill>
                  <a:srgbClr val="FF0000"/>
                </a:solidFill>
                <a:latin typeface="+mj-lt"/>
                <a:cs typeface="Arial" charset="0"/>
                <a:sym typeface="Arial" charset="0"/>
              </a:rPr>
              <a:t>TRƯỜNG MN TUỔI HOA</a:t>
            </a:r>
          </a:p>
        </p:txBody>
      </p:sp>
      <p:pic>
        <p:nvPicPr>
          <p:cNvPr id="13315" name="Picture 3" descr="C:\Users\trananh\Desktop\logo_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9100" y="1282700"/>
            <a:ext cx="1055688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TextBox 4"/>
          <p:cNvSpPr txBox="1">
            <a:spLocks noChangeArrowheads="1"/>
          </p:cNvSpPr>
          <p:nvPr/>
        </p:nvSpPr>
        <p:spPr bwMode="auto">
          <a:xfrm>
            <a:off x="5260975" y="844550"/>
            <a:ext cx="185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40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03588" y="2827338"/>
            <a:ext cx="5630862" cy="20621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vi-VN" sz="3200" b="1" dirty="0">
                <a:solidFill>
                  <a:srgbClr val="FF0000"/>
                </a:solidFill>
                <a:latin typeface="+mj-lt"/>
                <a:cs typeface="Arial" charset="0"/>
                <a:sym typeface="Arial" charset="0"/>
              </a:rPr>
              <a:t>Lĩnh vực: Phát triển ngôn ngữ</a:t>
            </a:r>
          </a:p>
          <a:p>
            <a:pPr>
              <a:defRPr/>
            </a:pPr>
            <a:r>
              <a:rPr lang="vi-VN" sz="3200" b="1" dirty="0">
                <a:solidFill>
                  <a:srgbClr val="FF0000"/>
                </a:solidFill>
                <a:latin typeface="+mj-lt"/>
                <a:cs typeface="Arial" charset="0"/>
                <a:sym typeface="Arial" charset="0"/>
              </a:rPr>
              <a:t>Đề tài: Thơ: “Ong và bướm”</a:t>
            </a:r>
          </a:p>
          <a:p>
            <a:pPr>
              <a:defRPr/>
            </a:pPr>
            <a:r>
              <a:rPr lang="vi-VN" sz="3200" b="1" dirty="0">
                <a:solidFill>
                  <a:srgbClr val="FF0000"/>
                </a:solidFill>
                <a:latin typeface="+mj-lt"/>
                <a:cs typeface="Arial" charset="0"/>
                <a:sym typeface="Arial" charset="0"/>
              </a:rPr>
              <a:t>Lứa tuổi: 4 – 5 tuổi</a:t>
            </a:r>
          </a:p>
          <a:p>
            <a:pPr>
              <a:defRPr/>
            </a:pPr>
            <a:r>
              <a:rPr lang="vi-VN" sz="3200" b="1" dirty="0">
                <a:solidFill>
                  <a:srgbClr val="FF0000"/>
                </a:solidFill>
                <a:latin typeface="+mj-lt"/>
                <a:cs typeface="Arial" charset="0"/>
                <a:sym typeface="Arial" charset="0"/>
              </a:rPr>
              <a:t>Giáo viên: Lê Thị Kim Phượng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4092575" y="627063"/>
            <a:ext cx="41608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thơ do ai sáng tác?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635250" y="3409950"/>
            <a:ext cx="73628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thơ do bác Nhược Thủy sáng tác</a:t>
            </a:r>
          </a:p>
        </p:txBody>
      </p:sp>
      <p:pic>
        <p:nvPicPr>
          <p:cNvPr id="6" name="Picture 3" descr="C:\Users\trananh\Desktop\logo_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6312" y="0"/>
            <a:ext cx="1055688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3333750" y="595313"/>
            <a:ext cx="55245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Bướm trắng đang làm gì?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8373" y="1890807"/>
            <a:ext cx="6558115" cy="4116704"/>
          </a:xfrm>
          <a:prstGeom prst="roundRect">
            <a:avLst/>
          </a:prstGeom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930275" y="3203575"/>
            <a:ext cx="313055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Bướm trắng đang lượn vườn hồng</a:t>
            </a:r>
          </a:p>
        </p:txBody>
      </p:sp>
      <p:pic>
        <p:nvPicPr>
          <p:cNvPr id="8" name="Picture 3" descr="C:\Users\trananh\Desktop\logo_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6312" y="122238"/>
            <a:ext cx="1055688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917825" y="635000"/>
            <a:ext cx="67960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đang bay lượn bướm gặp con gì?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992188" y="3055938"/>
            <a:ext cx="3038475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Bướm gặp ong đang bay vội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9045" y="1944201"/>
            <a:ext cx="6528619" cy="4053476"/>
          </a:xfrm>
          <a:prstGeom prst="roundRect">
            <a:avLst/>
          </a:prstGeom>
        </p:spPr>
      </p:pic>
      <p:pic>
        <p:nvPicPr>
          <p:cNvPr id="6" name="Picture 3" descr="C:\Users\trananh\Desktop\logo_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6312" y="0"/>
            <a:ext cx="1055688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008188" y="363538"/>
            <a:ext cx="8437562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vi-VN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con biết vì sao Ong “vội” không?</a:t>
            </a: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nào giỏi cho cô và các bạn biết “vội” là gì?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485900" y="2881313"/>
            <a:ext cx="9482138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“Vội” là chỉ</a:t>
            </a:r>
            <a:r>
              <a:rPr lang="en-US" alt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 động rất khẩn trương cần gấp: (vì buổi s</a:t>
            </a:r>
            <a:r>
              <a:rPr lang="en-US" alt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r>
              <a:rPr lang="vi-VN" alt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en-US" alt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Ong đang muốn bay nhanh để hút nhuỵ hoa làm</a:t>
            </a:r>
            <a:r>
              <a:rPr lang="en-US" alt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mật giúp mẹ).</a:t>
            </a:r>
            <a:endParaRPr lang="en-US" altLang="en-US" sz="36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3" descr="C:\Users\trananh\Desktop\logo_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6312" y="116052"/>
            <a:ext cx="1055688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917825" y="635000"/>
            <a:ext cx="5842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 thấy ong, bướm đã làm gì?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992188" y="3055938"/>
            <a:ext cx="3038475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Bướm gọi ong và rủ ong đi chơi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240" y="1954530"/>
            <a:ext cx="6583680" cy="4023803"/>
          </a:xfrm>
          <a:prstGeom prst="roundRect">
            <a:avLst/>
          </a:prstGeom>
        </p:spPr>
      </p:pic>
      <p:pic>
        <p:nvPicPr>
          <p:cNvPr id="7" name="Picture 3" descr="C:\Users\trananh\Desktop\logo_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6312" y="106362"/>
            <a:ext cx="1055688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Box 3"/>
          <p:cNvSpPr txBox="1">
            <a:spLocks noChangeArrowheads="1"/>
          </p:cNvSpPr>
          <p:nvPr/>
        </p:nvSpPr>
        <p:spPr bwMode="auto">
          <a:xfrm>
            <a:off x="3486150" y="606425"/>
            <a:ext cx="52197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7412" name="TextBox 4"/>
          <p:cNvSpPr txBox="1">
            <a:spLocks noChangeArrowheads="1"/>
          </p:cNvSpPr>
          <p:nvPr/>
        </p:nvSpPr>
        <p:spPr bwMode="auto">
          <a:xfrm>
            <a:off x="4621213" y="3181350"/>
            <a:ext cx="320516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Bướm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endParaRPr lang="en-US" alt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Rủ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5" name="Picture 3" descr="C:\Users\trananh\Desktop\logo_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6312" y="0"/>
            <a:ext cx="1055688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/>
      <p:bldP spid="174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extBox 3"/>
          <p:cNvSpPr txBox="1">
            <a:spLocks noChangeArrowheads="1"/>
          </p:cNvSpPr>
          <p:nvPr/>
        </p:nvSpPr>
        <p:spPr bwMode="auto">
          <a:xfrm>
            <a:off x="2949575" y="320675"/>
            <a:ext cx="6799263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Ong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bướm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ong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bướm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8436" name="TextBox 4"/>
          <p:cNvSpPr txBox="1">
            <a:spLocks noChangeArrowheads="1"/>
          </p:cNvSpPr>
          <p:nvPr/>
        </p:nvSpPr>
        <p:spPr bwMode="auto">
          <a:xfrm>
            <a:off x="911225" y="3094038"/>
            <a:ext cx="3709988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Ong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bướm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ong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bận</a:t>
            </a:r>
            <a:endParaRPr lang="en-US" alt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825" y="1908809"/>
            <a:ext cx="6431376" cy="4123831"/>
          </a:xfrm>
          <a:prstGeom prst="roundRect">
            <a:avLst/>
          </a:prstGeom>
        </p:spPr>
      </p:pic>
      <p:pic>
        <p:nvPicPr>
          <p:cNvPr id="6" name="Picture 3" descr="C:\Users\trananh\Desktop\logo_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6312" y="0"/>
            <a:ext cx="1055688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5" grpId="0"/>
      <p:bldP spid="1843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3246438" y="515938"/>
            <a:ext cx="62579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con có biết “bận” là gì không?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760413" y="3432175"/>
            <a:ext cx="106711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“bận”</a:t>
            </a:r>
            <a:r>
              <a:rPr lang="en-US" alt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nghĩa là</a:t>
            </a:r>
            <a:r>
              <a:rPr lang="vi-VN" alt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chỉ công việc còn nhiều</a:t>
            </a:r>
            <a:r>
              <a:rPr lang="en-US" alt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 làm xong</a:t>
            </a:r>
            <a:endParaRPr lang="en-US" altLang="en-US" sz="36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3" descr="C:\Users\trananh\Desktop\logo_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6312" y="-12700"/>
            <a:ext cx="1055688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3074988" y="412750"/>
            <a:ext cx="6542087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 bạn ong đã dặn bạn ong điều gì?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thơ nào nói lên điều đó?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973138" y="2557463"/>
            <a:ext cx="102457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 ong dặn: việc chưa xong thì không được đi chơi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251325" y="3432175"/>
            <a:ext cx="3967163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“Mẹ tôi dặn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Việc chưa xong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Đi chơi rong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Mẹ không thích”.</a:t>
            </a:r>
          </a:p>
        </p:txBody>
      </p:sp>
      <p:pic>
        <p:nvPicPr>
          <p:cNvPr id="7" name="Picture 3" descr="C:\Users\trananh\Desktop\logo_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6312" y="3175"/>
            <a:ext cx="1055688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249488" y="309563"/>
            <a:ext cx="7693025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con thấy bạn bướm và bạn ong trong bài thơ như thế nào?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320800" y="3043238"/>
            <a:ext cx="10120313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 rồi</a:t>
            </a:r>
            <a:r>
              <a:rPr lang="en-US" alt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alt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bạn Bướm trong bài thơ đẹp nhưng lại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vi-VN" alt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 ham chơi còn bạn Ong thì chăm chỉ làm việc</a:t>
            </a:r>
            <a:r>
              <a:rPr lang="en-US" alt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vi-VN" altLang="en-US" sz="36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vi-VN" alt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 lời mẹ.</a:t>
            </a:r>
            <a:endParaRPr lang="en-US" altLang="en-US" sz="36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3" descr="C:\Users\trananh\Desktop\logo_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6312" y="0"/>
            <a:ext cx="1055688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nam hoc 21-22\hinhnen\images (26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714625" y="393700"/>
            <a:ext cx="9074150" cy="63706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vi-VN" sz="2400" b="1" dirty="0">
                <a:latin typeface="Arial" charset="0"/>
                <a:cs typeface="Arial" charset="0"/>
                <a:sym typeface="Arial" charset="0"/>
              </a:rPr>
              <a:t> </a:t>
            </a:r>
            <a:r>
              <a:rPr lang="vi-VN" sz="2400" b="1" dirty="0">
                <a:latin typeface="+mj-lt"/>
                <a:cs typeface="Arial" charset="0"/>
                <a:sym typeface="Arial" charset="0"/>
              </a:rPr>
              <a:t>I. MỤC ĐÍCH-YÊU CẦU.</a:t>
            </a:r>
            <a:endParaRPr lang="vi-VN" sz="2400" dirty="0">
              <a:latin typeface="+mj-lt"/>
              <a:cs typeface="Arial" charset="0"/>
              <a:sym typeface="Arial" charset="0"/>
            </a:endParaRPr>
          </a:p>
          <a:p>
            <a:pPr algn="just">
              <a:defRPr/>
            </a:pPr>
            <a:r>
              <a:rPr lang="vi-VN" sz="2400" b="1" dirty="0">
                <a:latin typeface="+mj-lt"/>
                <a:cs typeface="Arial" charset="0"/>
                <a:sym typeface="Arial" charset="0"/>
              </a:rPr>
              <a:t> 1. Kiến thức:</a:t>
            </a:r>
            <a:endParaRPr lang="vi-VN" sz="2400" dirty="0">
              <a:latin typeface="+mj-lt"/>
              <a:cs typeface="Arial" charset="0"/>
              <a:sym typeface="Arial" charset="0"/>
            </a:endParaRPr>
          </a:p>
          <a:p>
            <a:pPr algn="just">
              <a:defRPr/>
            </a:pPr>
            <a:r>
              <a:rPr lang="vi-VN" sz="2400" dirty="0">
                <a:latin typeface="+mj-lt"/>
                <a:cs typeface="Arial" charset="0"/>
                <a:sym typeface="Arial" charset="0"/>
              </a:rPr>
              <a:t>- Trẻ biết tên bài thơ, tên tác giả.</a:t>
            </a:r>
          </a:p>
          <a:p>
            <a:pPr algn="just">
              <a:defRPr/>
            </a:pPr>
            <a:r>
              <a:rPr lang="vi-VN" sz="2400" dirty="0">
                <a:latin typeface="+mj-lt"/>
                <a:cs typeface="Arial" charset="0"/>
                <a:sym typeface="Arial" charset="0"/>
              </a:rPr>
              <a:t>- Hiểu được nội dung bài thơ “Ong và Bướm”: Bài thơ nói về bạn Ong và bạn Bướm, bạn Bướm rất đẹp có bộ cánh màu trắng hay rong chơi ở các vườn hoa, bạn Ong rất chăm chỉ chịu khó và nghe lời mẹ dặn.    </a:t>
            </a:r>
          </a:p>
          <a:p>
            <a:pPr algn="just">
              <a:defRPr/>
            </a:pPr>
            <a:r>
              <a:rPr lang="vi-VN" sz="2400" b="1" dirty="0">
                <a:latin typeface="+mj-lt"/>
                <a:cs typeface="Arial" charset="0"/>
                <a:sym typeface="Arial" charset="0"/>
              </a:rPr>
              <a:t> 2. Kỹ năng:</a:t>
            </a:r>
            <a:r>
              <a:rPr lang="vi-VN" sz="2400" dirty="0">
                <a:latin typeface="+mj-lt"/>
                <a:cs typeface="Arial" charset="0"/>
                <a:sym typeface="Arial" charset="0"/>
              </a:rPr>
              <a:t>                                          </a:t>
            </a:r>
          </a:p>
          <a:p>
            <a:pPr algn="just">
              <a:defRPr/>
            </a:pPr>
            <a:r>
              <a:rPr lang="vi-VN" sz="2400" dirty="0">
                <a:latin typeface="+mj-lt"/>
                <a:cs typeface="Arial" charset="0"/>
                <a:sym typeface="Arial" charset="0"/>
              </a:rPr>
              <a:t>- Trẻ cảm nhận được nhịp điệu của bài thơ.</a:t>
            </a:r>
          </a:p>
          <a:p>
            <a:pPr algn="just">
              <a:defRPr/>
            </a:pPr>
            <a:r>
              <a:rPr lang="vi-VN" sz="2400" dirty="0">
                <a:latin typeface="+mj-lt"/>
                <a:cs typeface="Arial" charset="0"/>
                <a:sym typeface="Arial" charset="0"/>
              </a:rPr>
              <a:t>- Rèn khả năng chú ý, ghi nhớ có chủ định cho trẻ.</a:t>
            </a:r>
          </a:p>
          <a:p>
            <a:pPr algn="just">
              <a:defRPr/>
            </a:pPr>
            <a:r>
              <a:rPr lang="vi-VN" sz="2400" dirty="0">
                <a:latin typeface="+mj-lt"/>
                <a:cs typeface="Arial" charset="0"/>
                <a:sym typeface="Arial" charset="0"/>
              </a:rPr>
              <a:t>- Trẻ nghe, hiểu và trả lời câu hỏi của cô.</a:t>
            </a:r>
          </a:p>
          <a:p>
            <a:pPr>
              <a:buFontTx/>
              <a:buChar char="-"/>
              <a:defRPr/>
            </a:pPr>
            <a:r>
              <a:rPr lang="vi-VN" sz="2400" dirty="0">
                <a:latin typeface="+mj-lt"/>
                <a:cs typeface="Arial" charset="0"/>
                <a:sym typeface="Arial" charset="0"/>
              </a:rPr>
              <a:t> Rèn trẻ trả lời to, rõ ràng.</a:t>
            </a:r>
          </a:p>
          <a:p>
            <a:pPr algn="just">
              <a:buFontTx/>
              <a:buChar char="-"/>
              <a:defRPr/>
            </a:pPr>
            <a:r>
              <a:rPr lang="vi-VN" sz="2400" dirty="0">
                <a:latin typeface="+mj-lt"/>
                <a:cs typeface="Arial" charset="0"/>
                <a:sym typeface="Arial" charset="0"/>
              </a:rPr>
              <a:t> Rèn trẻ trả lời đủ câu.                                                                   </a:t>
            </a:r>
          </a:p>
          <a:p>
            <a:pPr algn="just">
              <a:defRPr/>
            </a:pPr>
            <a:r>
              <a:rPr lang="vi-VN" sz="2400" b="1" dirty="0">
                <a:latin typeface="+mj-lt"/>
                <a:cs typeface="Arial" charset="0"/>
                <a:sym typeface="Arial" charset="0"/>
              </a:rPr>
              <a:t>3. Thái độ</a:t>
            </a:r>
            <a:r>
              <a:rPr lang="vi-VN" sz="2400" dirty="0">
                <a:latin typeface="+mj-lt"/>
                <a:cs typeface="Arial" charset="0"/>
                <a:sym typeface="Arial" charset="0"/>
              </a:rPr>
              <a:t>:</a:t>
            </a:r>
          </a:p>
          <a:p>
            <a:pPr algn="just">
              <a:defRPr/>
            </a:pPr>
            <a:r>
              <a:rPr lang="vi-VN" sz="2400" dirty="0">
                <a:latin typeface="+mj-lt"/>
                <a:cs typeface="Arial" charset="0"/>
                <a:sym typeface="Arial" charset="0"/>
              </a:rPr>
              <a:t>- Trẻ hứng thú tham gia vào hoạt động.</a:t>
            </a:r>
          </a:p>
          <a:p>
            <a:pPr algn="just">
              <a:defRPr/>
            </a:pPr>
            <a:r>
              <a:rPr lang="vi-VN" sz="2400" dirty="0">
                <a:latin typeface="+mj-lt"/>
                <a:cs typeface="Arial" charset="0"/>
                <a:sym typeface="Arial" charset="0"/>
              </a:rPr>
              <a:t>- Ngoan ngoãn lễ phép với cô giáo.</a:t>
            </a:r>
          </a:p>
          <a:p>
            <a:pPr algn="just">
              <a:defRPr/>
            </a:pPr>
            <a:r>
              <a:rPr lang="vi-VN" sz="2400" dirty="0">
                <a:latin typeface="+mj-lt"/>
                <a:cs typeface="Arial" charset="0"/>
                <a:sym typeface="Arial" charset="0"/>
              </a:rPr>
              <a:t>- Trẻ biết nghe lời mẹ, người lớn, chăm làm và biết giúp đỡ người lớn những việc vừa sức.</a:t>
            </a:r>
          </a:p>
        </p:txBody>
      </p:sp>
      <p:pic>
        <p:nvPicPr>
          <p:cNvPr id="4" name="Picture 3" descr="C:\Users\trananh\Desktop\logo_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6312" y="73573"/>
            <a:ext cx="1055688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400300" y="515938"/>
            <a:ext cx="78946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bài thơ, các con rút ra được bài học gì?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270000" y="2814638"/>
            <a:ext cx="10155238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bài thơ, </a:t>
            </a:r>
            <a:r>
              <a:rPr lang="vi-VN" alt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con</a:t>
            </a:r>
            <a:r>
              <a:rPr lang="en-US" alt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hãy học tập bạn ong, các con</a:t>
            </a:r>
            <a:r>
              <a:rPr lang="vi-VN" alt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phải </a:t>
            </a:r>
            <a:r>
              <a:rPr lang="en-US" alt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 chỉ, </a:t>
            </a:r>
            <a:r>
              <a:rPr lang="vi-VN" alt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alt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ngoãn</a:t>
            </a:r>
            <a:r>
              <a:rPr lang="vi-VN" alt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nghe lời</a:t>
            </a:r>
            <a:r>
              <a:rPr lang="en-US" alt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 bà bố mẹ, đến lớp nghe lời cô giáo </a:t>
            </a:r>
            <a:r>
              <a:rPr lang="en-US" alt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biết giúp đỡ ông bà, bố mẹ, cô giáo những việc vừa sức của mình. </a:t>
            </a:r>
          </a:p>
        </p:txBody>
      </p:sp>
      <p:pic>
        <p:nvPicPr>
          <p:cNvPr id="6" name="Picture 3" descr="C:\Users\trananh\Desktop\logo_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6312" y="42863"/>
            <a:ext cx="1055688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" descr="C:\Users\trananh\Downloads\83ad387e87934fcd168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06925" y="134938"/>
            <a:ext cx="3502025" cy="7699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vi-VN" sz="4400" b="1" dirty="0">
                <a:solidFill>
                  <a:srgbClr val="FF0000"/>
                </a:solidFill>
                <a:latin typeface="+mj-lt"/>
                <a:cs typeface="Arial" charset="0"/>
                <a:sym typeface="Arial" charset="0"/>
              </a:rPr>
              <a:t>Ong và bướm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814888" y="2857500"/>
            <a:ext cx="2008187" cy="7413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vi-VN" sz="3200" b="1" dirty="0">
                <a:solidFill>
                  <a:srgbClr val="FF0000"/>
                </a:solidFill>
                <a:latin typeface="+mj-lt"/>
                <a:cs typeface="Arial" charset="0"/>
                <a:sym typeface="Arial" charset="0"/>
              </a:rPr>
              <a:t>Rủ đi chơi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31888" y="1698625"/>
            <a:ext cx="3140075" cy="7429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vi-VN" sz="3200" b="1" dirty="0">
                <a:solidFill>
                  <a:srgbClr val="FF0000"/>
                </a:solidFill>
                <a:latin typeface="+mj-lt"/>
                <a:cs typeface="Arial" charset="0"/>
                <a:sym typeface="Arial" charset="0"/>
              </a:rPr>
              <a:t>Lượn vườn hồng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321675" y="3508375"/>
            <a:ext cx="2855913" cy="8302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vi-VN" sz="3200" b="1" dirty="0">
                <a:solidFill>
                  <a:srgbClr val="FF0000"/>
                </a:solidFill>
                <a:latin typeface="+mj-lt"/>
                <a:cs typeface="Arial" charset="0"/>
                <a:sym typeface="Arial" charset="0"/>
              </a:rPr>
              <a:t>Việc chưa xong</a:t>
            </a:r>
          </a:p>
        </p:txBody>
      </p:sp>
      <p:pic>
        <p:nvPicPr>
          <p:cNvPr id="9" name="Picture 4" descr="C:\Users\trananh\Downloads\6134b0d00a3dc2639b2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63" y="2530475"/>
            <a:ext cx="1039812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C:\Users\trananh\Downloads\6134b0d00a3dc2639b2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8550" y="3835400"/>
            <a:ext cx="1038225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131888" y="955675"/>
            <a:ext cx="3308350" cy="7429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vi-VN" sz="3200" b="1" dirty="0">
                <a:solidFill>
                  <a:srgbClr val="FF0000"/>
                </a:solidFill>
                <a:latin typeface="+mj-lt"/>
                <a:cs typeface="Arial" charset="0"/>
                <a:sym typeface="Arial" charset="0"/>
              </a:rPr>
              <a:t>Con              trắng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31888" y="2530475"/>
            <a:ext cx="1654175" cy="7413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vi-VN" sz="3200" b="1" dirty="0">
                <a:solidFill>
                  <a:srgbClr val="FF0000"/>
                </a:solidFill>
                <a:latin typeface="+mj-lt"/>
                <a:cs typeface="Arial" charset="0"/>
                <a:sym typeface="Arial" charset="0"/>
              </a:rPr>
              <a:t>Gặp con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31888" y="3419475"/>
            <a:ext cx="2487612" cy="7429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vi-VN" sz="3200" b="1" dirty="0">
                <a:solidFill>
                  <a:srgbClr val="FF0000"/>
                </a:solidFill>
                <a:latin typeface="+mj-lt"/>
                <a:cs typeface="Arial" charset="0"/>
                <a:sym typeface="Arial" charset="0"/>
              </a:rPr>
              <a:t>Đang bay vội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967288" y="2087563"/>
            <a:ext cx="2578100" cy="7429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vi-VN" sz="3200" b="1" dirty="0">
                <a:solidFill>
                  <a:srgbClr val="002060"/>
                </a:solidFill>
                <a:latin typeface="+mj-lt"/>
                <a:cs typeface="Arial" charset="0"/>
                <a:sym typeface="Arial" charset="0"/>
              </a:rPr>
              <a:t>           </a:t>
            </a:r>
            <a:r>
              <a:rPr lang="vi-VN" sz="3200" b="1" dirty="0">
                <a:solidFill>
                  <a:srgbClr val="FF0000"/>
                </a:solidFill>
                <a:latin typeface="+mj-lt"/>
                <a:cs typeface="Arial" charset="0"/>
                <a:sym typeface="Arial" charset="0"/>
              </a:rPr>
              <a:t>liền gọi</a:t>
            </a:r>
          </a:p>
        </p:txBody>
      </p:sp>
      <p:pic>
        <p:nvPicPr>
          <p:cNvPr id="16389" name="Picture 5" descr="C:\Users\trananh\Downloads\70cc5529efc4279a7ed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738" y="955675"/>
            <a:ext cx="1090612" cy="96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5" descr="C:\Users\trananh\Downloads\70cc5529efc4279a7ed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7288" y="1925638"/>
            <a:ext cx="1090612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6057900" y="3816350"/>
            <a:ext cx="1266825" cy="8318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vi-VN" sz="3200" b="1" dirty="0">
                <a:solidFill>
                  <a:srgbClr val="FF0000"/>
                </a:solidFill>
                <a:latin typeface="+mj-lt"/>
                <a:cs typeface="Arial" charset="0"/>
                <a:sym typeface="Arial" charset="0"/>
              </a:rPr>
              <a:t>trả lời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814888" y="4603750"/>
            <a:ext cx="2259012" cy="7413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vi-VN" sz="3200" b="1" dirty="0">
                <a:solidFill>
                  <a:srgbClr val="FF0000"/>
                </a:solidFill>
                <a:latin typeface="+mj-lt"/>
                <a:cs typeface="Arial" charset="0"/>
                <a:sym typeface="Arial" charset="0"/>
              </a:rPr>
              <a:t>Tôi còn bận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672513" y="2773363"/>
            <a:ext cx="2224087" cy="8318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vi-VN" sz="3200" b="1" dirty="0">
                <a:solidFill>
                  <a:srgbClr val="FF0000"/>
                </a:solidFill>
                <a:latin typeface="+mj-lt"/>
                <a:cs typeface="Arial" charset="0"/>
                <a:sym typeface="Arial" charset="0"/>
              </a:rPr>
              <a:t>        tôi dặn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351838" y="4232275"/>
            <a:ext cx="2365375" cy="8302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vi-VN" sz="3200" b="1" dirty="0">
                <a:solidFill>
                  <a:srgbClr val="FF0000"/>
                </a:solidFill>
                <a:latin typeface="+mj-lt"/>
                <a:cs typeface="Arial" charset="0"/>
                <a:sym typeface="Arial" charset="0"/>
              </a:rPr>
              <a:t>Đi chơi rong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434513" y="5094288"/>
            <a:ext cx="2473325" cy="8302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vi-VN" sz="3200" b="1" dirty="0">
                <a:solidFill>
                  <a:srgbClr val="FF0000"/>
                </a:solidFill>
                <a:latin typeface="+mj-lt"/>
                <a:cs typeface="Arial" charset="0"/>
                <a:sym typeface="Arial" charset="0"/>
              </a:rPr>
              <a:t> không thích.</a:t>
            </a:r>
          </a:p>
        </p:txBody>
      </p:sp>
      <p:pic>
        <p:nvPicPr>
          <p:cNvPr id="16390" name="Picture 6" descr="C:\Users\trananh\Downloads\a6348a2124ccec92b5dd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4937125"/>
            <a:ext cx="1025525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6" descr="C:\Users\trananh\Downloads\a6348a2124ccec92b5dd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2574925"/>
            <a:ext cx="1025525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7011988" y="895350"/>
            <a:ext cx="25225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 giả: Nhược Thủy</a:t>
            </a:r>
          </a:p>
        </p:txBody>
      </p:sp>
      <p:pic>
        <p:nvPicPr>
          <p:cNvPr id="23" name="Picture 3" descr="C:\Users\trananh\Desktop\logo_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7588" y="0"/>
            <a:ext cx="1055688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3350"/>
                            </p:stCondLst>
                            <p:childTnLst>
                              <p:par>
                                <p:cTn id="3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4900"/>
                            </p:stCondLst>
                            <p:childTnLst>
                              <p:par>
                                <p:cTn id="3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6150"/>
                            </p:stCondLst>
                            <p:childTnLst>
                              <p:par>
                                <p:cTn id="5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7600"/>
                            </p:stCondLst>
                            <p:childTnLst>
                              <p:par>
                                <p:cTn id="5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8900"/>
                            </p:stCondLst>
                            <p:childTnLst>
                              <p:par>
                                <p:cTn id="7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10250"/>
                            </p:stCondLst>
                            <p:childTnLst>
                              <p:par>
                                <p:cTn id="7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9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12900"/>
                            </p:stCondLst>
                            <p:childTnLst>
                              <p:par>
                                <p:cTn id="9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14150"/>
                            </p:stCondLst>
                            <p:childTnLst>
                              <p:par>
                                <p:cTn id="11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15700"/>
                            </p:stCondLst>
                            <p:childTnLst>
                              <p:par>
                                <p:cTn id="11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17150"/>
                            </p:stCondLst>
                            <p:childTnLst>
                              <p:par>
                                <p:cTn id="12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12" grpId="0"/>
      <p:bldP spid="13" grpId="0"/>
      <p:bldP spid="14" grpId="0"/>
      <p:bldP spid="15" grpId="0"/>
      <p:bldP spid="18" grpId="0"/>
      <p:bldP spid="19" grpId="0"/>
      <p:bldP spid="20" grpId="0"/>
      <p:bldP spid="21" grpId="0"/>
      <p:bldP spid="22" grpId="0"/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99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983340" y="2967335"/>
            <a:ext cx="8225329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Xin </a:t>
            </a:r>
            <a:r>
              <a:rPr lang="en-US" sz="54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chào</a:t>
            </a:r>
            <a:r>
              <a:rPr lang="en-US" sz="5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en-US" sz="54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và</a:t>
            </a:r>
            <a:r>
              <a:rPr lang="en-US" sz="5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en-US" sz="54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hẹn</a:t>
            </a:r>
            <a:r>
              <a:rPr lang="en-US" sz="5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en-US" sz="54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gặp</a:t>
            </a:r>
            <a:r>
              <a:rPr lang="en-US" sz="5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en-US" sz="54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lại</a:t>
            </a:r>
            <a:r>
              <a:rPr lang="en-US" sz="5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!</a:t>
            </a:r>
          </a:p>
        </p:txBody>
      </p:sp>
      <p:pic>
        <p:nvPicPr>
          <p:cNvPr id="5" name="Picture 3" descr="C:\Users\trananh\Desktop\logo_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6312" y="84520"/>
            <a:ext cx="1055688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nam hoc 21-22\hinhnen\images (26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41650" y="2301875"/>
            <a:ext cx="8478838" cy="10763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514350" indent="-514350">
              <a:buFontTx/>
              <a:buAutoNum type="arabicPeriod"/>
              <a:defRPr/>
            </a:pPr>
            <a:r>
              <a:rPr lang="vi-VN" sz="3200" b="1" dirty="0">
                <a:solidFill>
                  <a:srgbClr val="FF0000"/>
                </a:solidFill>
                <a:latin typeface="+mj-lt"/>
                <a:cs typeface="Arial" charset="0"/>
                <a:sym typeface="Arial" charset="0"/>
              </a:rPr>
              <a:t>Ổn định tổ chức, gây hứng thú:</a:t>
            </a:r>
          </a:p>
          <a:p>
            <a:pPr marL="514350" indent="-514350">
              <a:defRPr/>
            </a:pPr>
            <a:r>
              <a:rPr lang="vi-VN" sz="3200" b="1" dirty="0">
                <a:solidFill>
                  <a:srgbClr val="FF0000"/>
                </a:solidFill>
                <a:latin typeface="+mj-lt"/>
                <a:cs typeface="Arial" charset="0"/>
                <a:sym typeface="Arial" charset="0"/>
              </a:rPr>
              <a:t>- Cô và trẻ hát bài hát: “Chị ong nâu và em bé”</a:t>
            </a:r>
          </a:p>
        </p:txBody>
      </p:sp>
      <p:pic>
        <p:nvPicPr>
          <p:cNvPr id="4" name="Picture 3" descr="C:\Users\trananh\Desktop\logo_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6312" y="93662"/>
            <a:ext cx="1055688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i ong nâu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3" descr="C:\Users\trananh\Desktop\logo_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6312" y="0"/>
            <a:ext cx="1055688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:\nam hoc 21-22\hinhnen\images (26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41650" y="2301875"/>
            <a:ext cx="6391275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2.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Phương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pháp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thức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tổ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chức</a:t>
            </a:r>
            <a:r>
              <a:rPr lang="vi-VN" sz="3200" b="1" dirty="0">
                <a:solidFill>
                  <a:srgbClr val="FF0000"/>
                </a:solidFill>
                <a:latin typeface="+mj-lt"/>
                <a:cs typeface="Arial" charset="0"/>
                <a:sym typeface="Arial" charset="0"/>
              </a:rPr>
              <a:t>:</a:t>
            </a:r>
          </a:p>
        </p:txBody>
      </p:sp>
      <p:pic>
        <p:nvPicPr>
          <p:cNvPr id="4" name="Picture 3" descr="C:\Users\trananh\Desktop\logo_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6312" y="84521"/>
            <a:ext cx="1055688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3" descr="F:\nam hoc 21-22\hinhnen\anh-background-mam-non_0401087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11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606925" y="134938"/>
            <a:ext cx="3502025" cy="7699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vi-VN" sz="4400" b="1" dirty="0">
                <a:solidFill>
                  <a:srgbClr val="FF0000"/>
                </a:solidFill>
                <a:latin typeface="+mj-lt"/>
                <a:cs typeface="Arial" charset="0"/>
                <a:sym typeface="Arial" charset="0"/>
              </a:rPr>
              <a:t>Ong và bướm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14888" y="1935163"/>
            <a:ext cx="2643187" cy="20621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vi-VN" sz="3200" b="1" dirty="0">
                <a:solidFill>
                  <a:srgbClr val="002060"/>
                </a:solidFill>
                <a:latin typeface="+mj-lt"/>
                <a:cs typeface="Arial" charset="0"/>
                <a:sym typeface="Arial" charset="0"/>
              </a:rPr>
              <a:t>Bướm liền gọi</a:t>
            </a:r>
          </a:p>
          <a:p>
            <a:pPr>
              <a:defRPr/>
            </a:pPr>
            <a:r>
              <a:rPr lang="vi-VN" sz="3200" b="1" dirty="0">
                <a:solidFill>
                  <a:srgbClr val="002060"/>
                </a:solidFill>
                <a:latin typeface="+mj-lt"/>
                <a:cs typeface="Arial" charset="0"/>
                <a:sym typeface="Arial" charset="0"/>
              </a:rPr>
              <a:t>Rủ đi chơi</a:t>
            </a:r>
          </a:p>
          <a:p>
            <a:pPr>
              <a:defRPr/>
            </a:pPr>
            <a:r>
              <a:rPr lang="vi-VN" sz="3200" b="1" dirty="0">
                <a:solidFill>
                  <a:srgbClr val="002060"/>
                </a:solidFill>
                <a:latin typeface="+mj-lt"/>
                <a:cs typeface="Arial" charset="0"/>
                <a:sym typeface="Arial" charset="0"/>
              </a:rPr>
              <a:t>Ong trả lời</a:t>
            </a:r>
          </a:p>
          <a:p>
            <a:pPr>
              <a:defRPr/>
            </a:pPr>
            <a:r>
              <a:rPr lang="vi-VN" sz="3200" b="1" dirty="0">
                <a:solidFill>
                  <a:srgbClr val="002060"/>
                </a:solidFill>
                <a:latin typeface="+mj-lt"/>
                <a:cs typeface="Arial" charset="0"/>
                <a:sym typeface="Arial" charset="0"/>
              </a:rPr>
              <a:t>Tôi còn bận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68438" y="904875"/>
            <a:ext cx="3138487" cy="20621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vi-VN" sz="3200" b="1" dirty="0">
                <a:solidFill>
                  <a:srgbClr val="002060"/>
                </a:solidFill>
                <a:latin typeface="+mj-lt"/>
                <a:cs typeface="Arial" charset="0"/>
                <a:sym typeface="Arial" charset="0"/>
              </a:rPr>
              <a:t>Con bướm trắng</a:t>
            </a:r>
          </a:p>
          <a:p>
            <a:pPr>
              <a:defRPr/>
            </a:pPr>
            <a:r>
              <a:rPr lang="vi-VN" sz="3200" b="1" dirty="0">
                <a:solidFill>
                  <a:srgbClr val="002060"/>
                </a:solidFill>
                <a:latin typeface="+mj-lt"/>
                <a:cs typeface="Arial" charset="0"/>
                <a:sym typeface="Arial" charset="0"/>
              </a:rPr>
              <a:t>Lượn vườn hồng</a:t>
            </a:r>
          </a:p>
          <a:p>
            <a:pPr>
              <a:defRPr/>
            </a:pPr>
            <a:r>
              <a:rPr lang="vi-VN" sz="3200" b="1" dirty="0">
                <a:solidFill>
                  <a:srgbClr val="002060"/>
                </a:solidFill>
                <a:latin typeface="+mj-lt"/>
                <a:cs typeface="Arial" charset="0"/>
                <a:sym typeface="Arial" charset="0"/>
              </a:rPr>
              <a:t>Gặp con ong</a:t>
            </a:r>
          </a:p>
          <a:p>
            <a:pPr>
              <a:defRPr/>
            </a:pPr>
            <a:r>
              <a:rPr lang="vi-VN" sz="3200" b="1" dirty="0">
                <a:solidFill>
                  <a:srgbClr val="002060"/>
                </a:solidFill>
                <a:latin typeface="+mj-lt"/>
                <a:cs typeface="Arial" charset="0"/>
                <a:sym typeface="Arial" charset="0"/>
              </a:rPr>
              <a:t>Đang bay vội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880350" y="2727325"/>
            <a:ext cx="3325813" cy="27701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vi-VN" sz="3200" b="1" dirty="0">
                <a:solidFill>
                  <a:srgbClr val="002060"/>
                </a:solidFill>
                <a:latin typeface="+mj-lt"/>
                <a:cs typeface="Arial" charset="0"/>
                <a:sym typeface="Arial" charset="0"/>
              </a:rPr>
              <a:t>Mẹ tôi dặn</a:t>
            </a:r>
          </a:p>
          <a:p>
            <a:pPr>
              <a:defRPr/>
            </a:pPr>
            <a:r>
              <a:rPr lang="vi-VN" sz="3200" b="1" dirty="0">
                <a:solidFill>
                  <a:srgbClr val="002060"/>
                </a:solidFill>
                <a:latin typeface="+mj-lt"/>
                <a:cs typeface="Arial" charset="0"/>
                <a:sym typeface="Arial" charset="0"/>
              </a:rPr>
              <a:t>Việc chưa xong</a:t>
            </a:r>
          </a:p>
          <a:p>
            <a:pPr>
              <a:defRPr/>
            </a:pPr>
            <a:r>
              <a:rPr lang="vi-VN" sz="3200" b="1" dirty="0">
                <a:solidFill>
                  <a:srgbClr val="002060"/>
                </a:solidFill>
                <a:latin typeface="+mj-lt"/>
                <a:cs typeface="Arial" charset="0"/>
                <a:sym typeface="Arial" charset="0"/>
              </a:rPr>
              <a:t>Đi chơi rong</a:t>
            </a:r>
          </a:p>
          <a:p>
            <a:pPr>
              <a:defRPr/>
            </a:pPr>
            <a:r>
              <a:rPr lang="vi-VN" sz="3200" b="1" dirty="0">
                <a:solidFill>
                  <a:srgbClr val="002060"/>
                </a:solidFill>
                <a:latin typeface="+mj-lt"/>
                <a:cs typeface="Arial" charset="0"/>
                <a:sym typeface="Arial" charset="0"/>
              </a:rPr>
              <a:t>Mẹ không thích.</a:t>
            </a:r>
            <a:endParaRPr lang="en-US" sz="3200" b="1" dirty="0">
              <a:solidFill>
                <a:srgbClr val="002060"/>
              </a:solidFill>
              <a:latin typeface="+mj-lt"/>
              <a:cs typeface="Arial" charset="0"/>
              <a:sym typeface="Arial" charset="0"/>
            </a:endParaRPr>
          </a:p>
          <a:p>
            <a:pPr>
              <a:defRPr/>
            </a:pPr>
            <a:r>
              <a:rPr lang="en-US" b="1" dirty="0">
                <a:solidFill>
                  <a:srgbClr val="002060"/>
                </a:solidFill>
                <a:latin typeface="+mj-lt"/>
                <a:cs typeface="Arial" charset="0"/>
                <a:sym typeface="Arial" charset="0"/>
              </a:rPr>
              <a:t>           </a:t>
            </a:r>
          </a:p>
          <a:p>
            <a:pPr>
              <a:defRPr/>
            </a:pPr>
            <a:r>
              <a:rPr lang="en-US" sz="3200" b="1" dirty="0">
                <a:solidFill>
                  <a:srgbClr val="002060"/>
                </a:solidFill>
                <a:latin typeface="+mj-lt"/>
                <a:cs typeface="Arial" charset="0"/>
                <a:sym typeface="Arial" charset="0"/>
              </a:rPr>
              <a:t>         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Nhược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Thủy</a:t>
            </a:r>
            <a:endParaRPr lang="vi-VN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charset="0"/>
            </a:endParaRPr>
          </a:p>
        </p:txBody>
      </p:sp>
      <p:pic>
        <p:nvPicPr>
          <p:cNvPr id="9" name="Picture 3" descr="C:\Users\trananh\Desktop\logo_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6312" y="50800"/>
            <a:ext cx="1055688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g và bướ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241161" cy="6858000"/>
          </a:xfrm>
          <a:prstGeom prst="rect">
            <a:avLst/>
          </a:prstGeom>
        </p:spPr>
      </p:pic>
      <p:pic>
        <p:nvPicPr>
          <p:cNvPr id="3" name="Picture 3" descr="C:\Users\trananh\Desktop\logo_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6312" y="105541"/>
            <a:ext cx="1055688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F:\nam hoc 21-22\hinhnen\images (26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741863" y="2282825"/>
            <a:ext cx="3246437" cy="8318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Đàm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thoại</a:t>
            </a:r>
            <a:r>
              <a:rPr lang="vi-VN" sz="4800" b="1" dirty="0">
                <a:solidFill>
                  <a:srgbClr val="FF0000"/>
                </a:solidFill>
                <a:latin typeface="+mj-lt"/>
                <a:cs typeface="Arial" charset="0"/>
                <a:sym typeface="Arial" charset="0"/>
              </a:rPr>
              <a:t>:</a:t>
            </a:r>
          </a:p>
        </p:txBody>
      </p:sp>
      <p:pic>
        <p:nvPicPr>
          <p:cNvPr id="4" name="Picture 3" descr="C:\Users\trananh\Desktop\logo_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6312" y="74011"/>
            <a:ext cx="1055688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875" y="1838325"/>
            <a:ext cx="9520238" cy="435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500313" y="590550"/>
            <a:ext cx="71897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vừa đọc cho các con nghe bài thơ gì?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5822950" y="2182813"/>
            <a:ext cx="51530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thơ: “Ong và Bướm”</a:t>
            </a:r>
          </a:p>
        </p:txBody>
      </p:sp>
      <p:pic>
        <p:nvPicPr>
          <p:cNvPr id="6" name="Picture 3" descr="C:\Users\trananh\Desktop\logo_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4725" y="61912"/>
            <a:ext cx="1055688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7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7&quot;/&gt;&lt;/object&gt;&lt;object type=&quot;3&quot; unique_id=&quot;10004&quot;&gt;&lt;property id=&quot;20148&quot; value=&quot;5&quot;/&gt;&lt;property id=&quot;20300&quot; value=&quot;Slide 2&quot;/&gt;&lt;property id=&quot;20307&quot; value=&quot;258&quot;/&gt;&lt;/object&gt;&lt;object type=&quot;3&quot; unique_id=&quot;10005&quot;&gt;&lt;property id=&quot;20148&quot; value=&quot;5&quot;/&gt;&lt;property id=&quot;20300&quot; value=&quot;Slide 3&quot;/&gt;&lt;property id=&quot;20307&quot; value=&quot;259&quot;/&gt;&lt;/object&gt;&lt;object type=&quot;3&quot; unique_id=&quot;10006&quot;&gt;&lt;property id=&quot;20148&quot; value=&quot;5&quot;/&gt;&lt;property id=&quot;20300&quot; value=&quot;Slide 4&quot;/&gt;&lt;property id=&quot;20307&quot; value=&quot;260&quot;/&gt;&lt;/object&gt;&lt;object type=&quot;3&quot; unique_id=&quot;10007&quot;&gt;&lt;property id=&quot;20148&quot; value=&quot;5&quot;/&gt;&lt;property id=&quot;20300&quot; value=&quot;Slide 5&quot;/&gt;&lt;property id=&quot;20307&quot; value=&quot;261&quot;/&gt;&lt;/object&gt;&lt;object type=&quot;3&quot; unique_id=&quot;10008&quot;&gt;&lt;property id=&quot;20148&quot; value=&quot;5&quot;/&gt;&lt;property id=&quot;20300&quot; value=&quot;Slide 6&quot;/&gt;&lt;property id=&quot;20307&quot; value=&quot;256&quot;/&gt;&lt;/object&gt;&lt;/object&gt;&lt;object type=&quot;8&quot; unique_id=&quot;10016&quot;&gt;&lt;/object&gt;&lt;/object&gt;&lt;/database&gt;"/>
  <p:tag name="MMPROD_NEXTUNIQUEID" val="10009"/>
  <p:tag name="SECTOMILLISECCONVERTED" val="1"/>
  <p:tag name="INKNOELEADERBOARD" val="-201365824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341</TotalTime>
  <Words>533</Words>
  <Application>Microsoft Office PowerPoint</Application>
  <PresentationFormat>Widescreen</PresentationFormat>
  <Paragraphs>88</Paragraphs>
  <Slides>22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Record a Presentation</dc:title>
  <dc:creator>Orians, A.J.</dc:creator>
  <cp:lastModifiedBy>ADMIN</cp:lastModifiedBy>
  <cp:revision>45</cp:revision>
  <dcterms:modified xsi:type="dcterms:W3CDTF">2021-11-19T11:23:18Z</dcterms:modified>
</cp:coreProperties>
</file>