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306" r:id="rId26"/>
    <p:sldId id="307" r:id="rId27"/>
    <p:sldId id="308" r:id="rId28"/>
    <p:sldId id="30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C50B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78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1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0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1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6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0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739AB-1F28-4348-BB0F-C23450FE34C7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0A7B-FAB5-4BE3-9071-3405E3C84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8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76504"/>
            <a:ext cx="12193057" cy="701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-76504"/>
            <a:ext cx="12193057" cy="701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871" y="1125893"/>
            <a:ext cx="4267200" cy="757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87" y="2114854"/>
            <a:ext cx="1115665" cy="87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612" y="3259893"/>
            <a:ext cx="7547502" cy="188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4806" y="4778742"/>
            <a:ext cx="5547841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53455" cy="6770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194" y="904961"/>
            <a:ext cx="8131995" cy="48146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2116" y="2381690"/>
            <a:ext cx="781015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các bài thơ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ai sáng tác 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ranh vẽ cô giáo và học sinh, tranh vẽ kỷ niệm 20/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1440"/>
            <a:ext cx="12192001" cy="69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148212" y="311607"/>
            <a:ext cx="6283171" cy="20658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4383" y="1533237"/>
            <a:ext cx="4206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Hà Quang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3180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358"/>
          </a:xfrm>
        </p:spPr>
      </p:pic>
      <p:sp>
        <p:nvSpPr>
          <p:cNvPr id="5" name="Rectangle 4"/>
          <p:cNvSpPr/>
          <p:nvPr/>
        </p:nvSpPr>
        <p:spPr>
          <a:xfrm>
            <a:off x="3069370" y="1224816"/>
            <a:ext cx="60532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điều gì?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330" y="2716404"/>
            <a:ext cx="887133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nói về tình cảm của bạn nhỏ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dành cho cô giáo của bạn đấy.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61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512"/>
            <a:ext cx="12192001" cy="6834488"/>
          </a:xfrm>
        </p:spPr>
      </p:pic>
      <p:sp>
        <p:nvSpPr>
          <p:cNvPr id="6" name="Rounded Rectangle 5"/>
          <p:cNvSpPr/>
          <p:nvPr/>
        </p:nvSpPr>
        <p:spPr>
          <a:xfrm>
            <a:off x="1894114" y="1027906"/>
            <a:ext cx="8765177" cy="40274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20569" y="2164453"/>
            <a:ext cx="85122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đến lớp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thế nào?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8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1296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48" y="374931"/>
            <a:ext cx="5567326" cy="4693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12" y="616921"/>
            <a:ext cx="5243014" cy="2383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7449" y="1095900"/>
            <a:ext cx="3366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77783" cy="6962503"/>
          </a:xfrm>
        </p:spPr>
      </p:pic>
      <p:sp>
        <p:nvSpPr>
          <p:cNvPr id="5" name="Rectangle 4"/>
          <p:cNvSpPr/>
          <p:nvPr/>
        </p:nvSpPr>
        <p:spPr>
          <a:xfrm>
            <a:off x="1506357" y="643185"/>
            <a:ext cx="68018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cô giảng bài thì ra sao?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64" y="1382676"/>
            <a:ext cx="5377950" cy="4923664"/>
          </a:xfrm>
          <a:prstGeom prst="rect">
            <a:avLst/>
          </a:prstGeom>
        </p:spPr>
      </p:pic>
      <p:sp>
        <p:nvSpPr>
          <p:cNvPr id="7" name="Explosion 1 6"/>
          <p:cNvSpPr/>
          <p:nvPr/>
        </p:nvSpPr>
        <p:spPr>
          <a:xfrm>
            <a:off x="5917474" y="1027905"/>
            <a:ext cx="4741817" cy="3234009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3719" y="214530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267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358438" y="1810888"/>
            <a:ext cx="74751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bạn nghịch thì cô </a:t>
            </a:r>
            <a:r>
              <a:rPr lang="en-US" sz="4400" b="1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 nào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6938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730" y="747571"/>
            <a:ext cx="4433831" cy="220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7" y="546732"/>
            <a:ext cx="5971813" cy="557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3561" y="1275189"/>
            <a:ext cx="3402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8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8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2523549" y="1810888"/>
            <a:ext cx="71449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 các bạn ngoan thì cô thế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12133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53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524" y="657086"/>
            <a:ext cx="5396753" cy="4424082"/>
          </a:xfrm>
          <a:prstGeom prst="rect">
            <a:avLst/>
          </a:prstGeom>
        </p:spPr>
      </p:pic>
      <p:sp>
        <p:nvSpPr>
          <p:cNvPr id="8" name="16-Point Star 7"/>
          <p:cNvSpPr/>
          <p:nvPr/>
        </p:nvSpPr>
        <p:spPr>
          <a:xfrm>
            <a:off x="1237129" y="1141180"/>
            <a:ext cx="4858871" cy="2474258"/>
          </a:xfrm>
          <a:prstGeom prst="star1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7365" y="1625274"/>
            <a:ext cx="2671482" cy="1440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47365" y="1930102"/>
            <a:ext cx="3070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40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5665" y="2418695"/>
            <a:ext cx="8300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66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“ Cô giáo của con”</a:t>
            </a:r>
          </a:p>
          <a:p>
            <a:pPr algn="ctr"/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57" y="5057487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Hà Quang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4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70526" cy="7731580"/>
          </a:xfrm>
        </p:spPr>
      </p:pic>
      <p:sp>
        <p:nvSpPr>
          <p:cNvPr id="7" name="Rectangle 6"/>
          <p:cNvSpPr/>
          <p:nvPr/>
        </p:nvSpPr>
        <p:spPr>
          <a:xfrm>
            <a:off x="1567543" y="783771"/>
            <a:ext cx="9196251" cy="53296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6520" y="2967335"/>
            <a:ext cx="8678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bạn nhỏ đẹp như 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nào? 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863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33" y="409438"/>
            <a:ext cx="6443544" cy="5808482"/>
          </a:xfrm>
          <a:prstGeom prst="rect">
            <a:avLst/>
          </a:prstGeom>
        </p:spPr>
      </p:pic>
      <p:sp>
        <p:nvSpPr>
          <p:cNvPr id="9" name="12-Point Star 8"/>
          <p:cNvSpPr/>
          <p:nvPr/>
        </p:nvSpPr>
        <p:spPr>
          <a:xfrm>
            <a:off x="7003868" y="365125"/>
            <a:ext cx="4349932" cy="3971109"/>
          </a:xfrm>
          <a:prstGeom prst="star1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0594" y="1690688"/>
            <a:ext cx="275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 muối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hoa rừng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2011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</p:spPr>
      </p:pic>
      <p:sp>
        <p:nvSpPr>
          <p:cNvPr id="5" name="Rectangle 4"/>
          <p:cNvSpPr/>
          <p:nvPr/>
        </p:nvSpPr>
        <p:spPr>
          <a:xfrm>
            <a:off x="2560474" y="1817803"/>
            <a:ext cx="75151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tự hào về cô giáo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4400" b="1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 sao</a:t>
            </a: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23" y="431818"/>
            <a:ext cx="5681964" cy="4560203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175657" y="705394"/>
            <a:ext cx="4539766" cy="291301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6564" y="1640243"/>
            <a:ext cx="2860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3257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2777" y="2967335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C50BA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C50BA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6168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477" y="28327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cười thật tươi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1798616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 khi vào lớp   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897" y="3907042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Say sưa giảng bài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97793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 cô ấm áp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6901" y="86838"/>
            <a:ext cx="60933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Cô giáo của con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8183" y="995486"/>
            <a:ext cx="3358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Hà Quang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2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6485" y="1771089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chẳng thích đâu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hay nghịch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4701" y="29182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nào chăm ngoan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2909" y="4172210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yêu lắm đấy!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5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31995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37" y="2043477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như         rừng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2909" y="672548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 như hạt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7763" y="3250955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giáo của con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9926" y="4359353"/>
            <a:ext cx="76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50BA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mà chẳng quý!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C50B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74" y="1846044"/>
            <a:ext cx="991749" cy="877654"/>
          </a:xfrm>
          <a:prstGeom prst="rect">
            <a:avLst/>
          </a:prstGeom>
        </p:spPr>
      </p:pic>
      <p:pic>
        <p:nvPicPr>
          <p:cNvPr id="14" name="Picture 2" descr="Hai hạt muối | Gx.Tân Hươ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83" y="689880"/>
            <a:ext cx="946471" cy="67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7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2" name="chimes.wav"/>
          </p:stSnd>
        </p:sndAc>
      </p:transition>
    </mc:Choice>
    <mc:Fallback>
      <p:transition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7574" y="2286554"/>
            <a:ext cx="6096851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66" y="-297"/>
            <a:ext cx="12412532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656" y="2642391"/>
            <a:ext cx="9900762" cy="9266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7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3650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0" y="-2"/>
            <a:ext cx="3931920" cy="135853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7017" y="251600"/>
            <a:ext cx="2481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khi vào lớp</a:t>
            </a: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cười thật tươi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18" y="-2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7384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1440" y="91440"/>
            <a:ext cx="4359563" cy="137160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0969" y="365125"/>
            <a:ext cx="2612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Say sưa giảng bài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cô ấm áp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58" y="-13698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2-Point Star 6"/>
          <p:cNvSpPr/>
          <p:nvPr/>
        </p:nvSpPr>
        <p:spPr>
          <a:xfrm>
            <a:off x="0" y="-1"/>
            <a:ext cx="4480560" cy="1825625"/>
          </a:xfrm>
          <a:prstGeom prst="star1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44193"/>
            <a:ext cx="2769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hay nghịch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chẳng thích đâu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635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02584" y="634304"/>
            <a:ext cx="4589416" cy="1591325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16983" y="101446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nào chăm ngoan</a:t>
            </a:r>
          </a:p>
          <a:p>
            <a:r>
              <a:rPr lang="en-US" sz="2400" b="1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yêu lắm đấy.</a:t>
            </a:r>
            <a:endParaRPr lang="en-US" sz="2400" b="1">
              <a:solidFill>
                <a:srgbClr val="66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09402" y="-26761"/>
            <a:ext cx="4167051" cy="1267097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11678" y="191288"/>
            <a:ext cx="2965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như hạt muối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như hoa rừng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4088675" y="-26894"/>
            <a:ext cx="3952666" cy="22337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59275" y="612407"/>
            <a:ext cx="2952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của con</a:t>
            </a:r>
          </a:p>
          <a:p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mà chẳng quý.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867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6047" y="2678708"/>
            <a:ext cx="8319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2" y="0"/>
            <a:ext cx="876382" cy="87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8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288</Words>
  <Application>Microsoft Office PowerPoint</Application>
  <PresentationFormat>Widescreen</PresentationFormat>
  <Paragraphs>58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22</cp:revision>
  <dcterms:created xsi:type="dcterms:W3CDTF">2021-11-04T12:32:43Z</dcterms:created>
  <dcterms:modified xsi:type="dcterms:W3CDTF">2021-11-11T04:51:43Z</dcterms:modified>
</cp:coreProperties>
</file>