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355" r:id="rId4"/>
    <p:sldId id="263" r:id="rId5"/>
    <p:sldId id="266" r:id="rId6"/>
    <p:sldId id="267" r:id="rId7"/>
    <p:sldId id="268" r:id="rId8"/>
    <p:sldId id="269" r:id="rId9"/>
    <p:sldId id="259" r:id="rId10"/>
    <p:sldId id="261" r:id="rId11"/>
    <p:sldId id="260" r:id="rId12"/>
    <p:sldId id="257" r:id="rId13"/>
    <p:sldId id="271" r:id="rId14"/>
    <p:sldId id="270" r:id="rId15"/>
  </p:sldIdLst>
  <p:sldSz cx="18288000" cy="10287000"/>
  <p:notesSz cx="6858000" cy="9144000"/>
  <p:embeddedFontLst>
    <p:embeddedFont>
      <p:font typeface=".VnArial" panose="020B7200000000000000" pitchFamily="34" charset="0"/>
      <p:regular r:id="rId16"/>
      <p:bold r:id="rId17"/>
      <p:italic r:id="rId18"/>
      <p:boldItalic r:id="rId19"/>
    </p:embeddedFon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9T16:33:16.213" idx="1">
    <p:pos x="1924" y="347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7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31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5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2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53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5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56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1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12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AF3807-3BE3-4AFA-81D0-60B83297C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FCB918-97E8-4AE1-A0BD-E23D633BB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9EA77-31CF-46A3-9627-95BFC5667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0E1C5-CA89-4DA7-870D-58A182F2B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32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1BB2F1-8AD8-4DF2-9520-C0F4F16747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DE2724-2841-444A-83E3-E1CA427FC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133636-C414-49C0-A124-5D8A821499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D8C52-A7D1-4E98-9B06-11FA3C805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021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EB8357-D172-486A-BC44-B4C16668C3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66300B-C558-4334-8900-51CBD9227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67AFAC-2CAD-4052-95E3-3A7A3A9120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A70D-6628-4D19-A43F-F464C35D4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00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CCBE5E-1F61-4F58-A4EC-DC333F5AE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DBD8A-DEB1-4C6B-97CA-54868A11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D4B26-664A-476F-848A-10B5618E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642F3-3E71-45F3-8BBB-0654B15FB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201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D0E95F-58FD-4735-97B7-16908E2AD6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15D65A-E4B9-4FED-8D28-D90F88FB83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9A8627-5A7E-4B83-A493-93E2FA0ED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09E2-0719-4EF2-B993-5788680FC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145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D25E65-3DDC-49A4-BAED-6FAB9E950B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D7CF10-60AE-41CB-AB8A-6BCF6B78C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CD1FB3-7CCD-4A25-95C3-AD73B5D05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1CF6-E317-4ACF-BB21-E71466C64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11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F951F0-FEDE-4F7A-82A3-22762FBD7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42C264-EABA-4DED-9E8B-F775AF9F4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B2EA33-C516-4325-8F85-B5659120B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E729-C0BB-487B-8C8B-CDBA47D62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22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55B224-AE07-4A7B-90BE-FD83D836A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70C66-565D-44E4-8150-CC8F02C21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EA43D-9A14-4943-8B6B-D59B89785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E223-2746-4BA0-8B50-6A878FDB6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011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8B117-DD77-4792-9B84-FE32CD0C8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71D178-DF3B-42AC-823E-506BE9CED6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BBE78-FEA5-4FF1-990F-D90DE589C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5F040-654E-410A-ADF7-969C826C5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579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E2C4C1-9C80-4EED-ABE6-A7E249623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653078-D91B-4147-ACCC-7A98C4C03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146E9E-F909-49C0-8BB5-CD7BBAB3B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DEB7-B702-4252-B6BE-E089F9A3A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85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C8F01B-99D0-40E3-A7FC-8887707B3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1B90D9-FF5F-4A05-AC83-EB449C0EB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5EBFCC-2C89-414B-97F2-DFF895498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31C13-8053-4587-B84F-6B2ED5400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187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21B5BC-6687-4ED3-AD51-0DC57045A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159819-6FE8-4D1B-AE5F-78DB53E78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6A4986-69F9-4441-835B-A926B1C6A0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D6DEF-2AAC-4D06-A0B9-C47DB5300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06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4F86-8DFF-4B9C-B9CA-2F51C978A352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7746-6155-40E8-BD24-CA388500E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B8841A0-9EEE-495D-AE52-977E01F3B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E3BDD20-D407-4853-AD92-C6AFF0BB0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67ACEBAD-C445-49D6-BB87-C2A0FFF60B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F5CE2CA8-709B-4C53-AAE4-83349D1F45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FEDBD960-927A-43A8-8BAE-7033A3C9AA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FBC282-0400-40B6-B1C3-C3A959C6B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4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Tranh ảnh dạy học\Hinh nen dep\SLGG_2015.jpg">
            <a:extLst>
              <a:ext uri="{FF2B5EF4-FFF2-40B4-BE49-F238E27FC236}">
                <a16:creationId xmlns:a16="http://schemas.microsoft.com/office/drawing/2014/main" id="{3B10CA9E-3CB7-40CB-BFDD-0637CC8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8630900" cy="10287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sp>
        <p:nvSpPr>
          <p:cNvPr id="24580" name="TextBox 4">
            <a:extLst>
              <a:ext uri="{FF2B5EF4-FFF2-40B4-BE49-F238E27FC236}">
                <a16:creationId xmlns:a16="http://schemas.microsoft.com/office/drawing/2014/main" id="{4DAE47CD-D6D2-4B66-90BF-ABEAB71C6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733" y="6299611"/>
            <a:ext cx="93297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7200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8CC9E-E6CA-481E-AE9B-7246C08FC286}"/>
              </a:ext>
            </a:extLst>
          </p:cNvPr>
          <p:cNvSpPr txBox="1"/>
          <p:nvPr/>
        </p:nvSpPr>
        <p:spPr>
          <a:xfrm>
            <a:off x="4407046" y="514283"/>
            <a:ext cx="872836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spcBef>
                <a:spcPct val="50000"/>
              </a:spcBef>
              <a:defRPr/>
            </a:pPr>
            <a:r>
              <a:rPr lang="en-US" altLang="vi-VN" sz="30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445">
              <a:spcBef>
                <a:spcPct val="50000"/>
              </a:spcBef>
              <a:defRPr/>
            </a:pPr>
            <a:r>
              <a:rPr lang="en-US" altLang="vi-VN" sz="30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C33C7-488A-42BE-AA31-D050C46B4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04" y="1890101"/>
            <a:ext cx="2182260" cy="1914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E92F6-99F4-43EC-88C6-C84F6D0C8CB7}"/>
              </a:ext>
            </a:extLst>
          </p:cNvPr>
          <p:cNvSpPr txBox="1"/>
          <p:nvPr/>
        </p:nvSpPr>
        <p:spPr>
          <a:xfrm>
            <a:off x="5030495" y="3846815"/>
            <a:ext cx="932973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268C5-8B9F-407C-AFEF-868D2083FB19}"/>
              </a:ext>
            </a:extLst>
          </p:cNvPr>
          <p:cNvSpPr txBox="1"/>
          <p:nvPr/>
        </p:nvSpPr>
        <p:spPr>
          <a:xfrm>
            <a:off x="4120080" y="4022743"/>
            <a:ext cx="59436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190C6-9DFA-4921-87BF-C5033121CEF7}"/>
              </a:ext>
            </a:extLst>
          </p:cNvPr>
          <p:cNvSpPr txBox="1"/>
          <p:nvPr/>
        </p:nvSpPr>
        <p:spPr>
          <a:xfrm>
            <a:off x="4987636" y="4679689"/>
            <a:ext cx="123651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6,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BC8C8-E973-457E-9122-054C9F83CDD7}"/>
              </a:ext>
            </a:extLst>
          </p:cNvPr>
          <p:cNvSpPr txBox="1"/>
          <p:nvPr/>
        </p:nvSpPr>
        <p:spPr>
          <a:xfrm>
            <a:off x="5038945" y="6176658"/>
            <a:ext cx="89985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61562-CA08-499C-8538-DA932208BDC4}"/>
              </a:ext>
            </a:extLst>
          </p:cNvPr>
          <p:cNvSpPr txBox="1"/>
          <p:nvPr/>
        </p:nvSpPr>
        <p:spPr>
          <a:xfrm>
            <a:off x="4873338" y="7280935"/>
            <a:ext cx="932973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50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4500" b="1" dirty="0">
              <a:solidFill>
                <a:srgbClr val="1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75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375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75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50" b="1" dirty="0" err="1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750" b="1" dirty="0">
                <a:solidFill>
                  <a:srgbClr val="1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D71BE-D433-428E-8F66-2E4520F2146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552074" y="6257665"/>
            <a:ext cx="3155659" cy="3974979"/>
            <a:chOff x="-47104" y="0"/>
            <a:chExt cx="6157188" cy="76200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74E06614-23F5-4CE6-96A2-690DA898A8B9}"/>
                </a:ext>
              </a:extLst>
            </p:cNvPr>
            <p:cNvSpPr/>
            <p:nvPr/>
          </p:nvSpPr>
          <p:spPr>
            <a:xfrm>
              <a:off x="-47104" y="91841"/>
              <a:ext cx="6157188" cy="7436317"/>
            </a:xfrm>
            <a:custGeom>
              <a:avLst/>
              <a:gdLst/>
              <a:ahLst/>
              <a:cxnLst/>
              <a:rect l="l" t="t" r="r" b="b"/>
              <a:pathLst>
                <a:path w="6157188" h="7436317">
                  <a:moveTo>
                    <a:pt x="3078594" y="5949"/>
                  </a:moveTo>
                  <a:cubicBezTo>
                    <a:pt x="2027358" y="0"/>
                    <a:pt x="1053959" y="706239"/>
                    <a:pt x="526979" y="1857245"/>
                  </a:cubicBezTo>
                  <a:cubicBezTo>
                    <a:pt x="0" y="3008251"/>
                    <a:pt x="0" y="4428067"/>
                    <a:pt x="526979" y="5579073"/>
                  </a:cubicBezTo>
                  <a:cubicBezTo>
                    <a:pt x="1053959" y="6730078"/>
                    <a:pt x="2027358" y="7436317"/>
                    <a:pt x="3078594" y="7430369"/>
                  </a:cubicBezTo>
                  <a:cubicBezTo>
                    <a:pt x="4129830" y="7436317"/>
                    <a:pt x="5103229" y="6730078"/>
                    <a:pt x="5630209" y="5579073"/>
                  </a:cubicBezTo>
                  <a:cubicBezTo>
                    <a:pt x="6157188" y="4428067"/>
                    <a:pt x="6157188" y="3008251"/>
                    <a:pt x="5630209" y="1857245"/>
                  </a:cubicBezTo>
                  <a:cubicBezTo>
                    <a:pt x="5103229" y="706240"/>
                    <a:pt x="4129830" y="0"/>
                    <a:pt x="3078594" y="5949"/>
                  </a:cubicBezTo>
                  <a:close/>
                </a:path>
              </a:pathLst>
            </a:custGeom>
            <a:blipFill>
              <a:blip r:embed="rId5"/>
              <a:stretch>
                <a:fillRect l="223" r="223" b="-9570"/>
              </a:stretch>
            </a:blipFill>
          </p:spPr>
          <p:txBody>
            <a:bodyPr/>
            <a:lstStyle/>
            <a:p>
              <a:pPr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AB825238-3ABF-41EB-8467-E1FD152A8B6F}"/>
                </a:ext>
              </a:extLst>
            </p:cNvPr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rgbClr val="008037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 kern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2477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71818455-F89C-4CF6-8783-11142DD0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63683" y="3948410"/>
            <a:ext cx="1731662" cy="167391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4001B911-908A-4D0A-8AC3-00AD8D50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527657" y="3882174"/>
            <a:ext cx="1731662" cy="167391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7CD10651-E2EB-4C5A-8599-68CDC374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933719" y="3864419"/>
            <a:ext cx="1731662" cy="1673917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135AD83-1CAB-41E1-9F0C-E237E2E2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514230" y="3955490"/>
            <a:ext cx="1731662" cy="1673917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C6B0FE6-2380-4425-93B0-E5F02DD2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920292" y="3855357"/>
            <a:ext cx="1731662" cy="1673917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87039FA8-C4F5-440F-B320-3BD887A1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3285289" y="3754195"/>
            <a:ext cx="1731662" cy="1673917"/>
          </a:xfrm>
          <a:prstGeom prst="rect">
            <a:avLst/>
          </a:prstGeom>
        </p:spPr>
      </p:pic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5AB7E793-B48D-4FD1-85A6-2BAE544EAF6C}"/>
              </a:ext>
            </a:extLst>
          </p:cNvPr>
          <p:cNvSpPr/>
          <p:nvPr/>
        </p:nvSpPr>
        <p:spPr>
          <a:xfrm>
            <a:off x="15577352" y="3149665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82606F80-9B78-44D5-AE4A-85AECFA113EE}"/>
              </a:ext>
            </a:extLst>
          </p:cNvPr>
          <p:cNvSpPr/>
          <p:nvPr/>
        </p:nvSpPr>
        <p:spPr>
          <a:xfrm>
            <a:off x="15590104" y="6500738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30741C35-5AFC-47BA-9CEE-D55545ABFCCE}"/>
              </a:ext>
            </a:extLst>
          </p:cNvPr>
          <p:cNvSpPr/>
          <p:nvPr/>
        </p:nvSpPr>
        <p:spPr>
          <a:xfrm>
            <a:off x="13162952" y="6353246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A177C67C-87DB-494A-8621-4EB8A7A21F02}"/>
              </a:ext>
            </a:extLst>
          </p:cNvPr>
          <p:cNvSpPr/>
          <p:nvPr/>
        </p:nvSpPr>
        <p:spPr>
          <a:xfrm>
            <a:off x="8802087" y="6441342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AF707540-1AC1-400D-B50B-CB8B48A37151}"/>
              </a:ext>
            </a:extLst>
          </p:cNvPr>
          <p:cNvSpPr/>
          <p:nvPr/>
        </p:nvSpPr>
        <p:spPr>
          <a:xfrm>
            <a:off x="3583033" y="6927451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05415375-7005-47EA-BF20-C451FF0E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886987" y="6336014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12C813C7-158D-4620-9014-9A830FF3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3445931" y="6413055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31D97FA1-667D-4A90-86CB-5F881265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5987270" y="6253773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444368C3-0509-429D-A9E0-EFA561DD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8546214" y="6345449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7F173FA2-BD4C-4612-B6F7-C5732BE6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10950915" y="6336013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21EFAFF3-9CF9-4DF3-A189-F9857DEF9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13100913" y="6265600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51">
            <a:extLst>
              <a:ext uri="{FF2B5EF4-FFF2-40B4-BE49-F238E27FC236}">
                <a16:creationId xmlns:a16="http://schemas.microsoft.com/office/drawing/2014/main" id="{3130FC74-9192-4F67-A19C-93461C8D7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00" y="8605766"/>
            <a:ext cx="6553699" cy="16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phic 51">
            <a:extLst>
              <a:ext uri="{FF2B5EF4-FFF2-40B4-BE49-F238E27FC236}">
                <a16:creationId xmlns:a16="http://schemas.microsoft.com/office/drawing/2014/main" id="{2E220CBB-0874-40BA-A3F4-536B4CEA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91" y="8595813"/>
            <a:ext cx="6553699" cy="16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phic 51">
            <a:extLst>
              <a:ext uri="{FF2B5EF4-FFF2-40B4-BE49-F238E27FC236}">
                <a16:creationId xmlns:a16="http://schemas.microsoft.com/office/drawing/2014/main" id="{A3B10A05-A35A-4551-8647-AC3F568A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8613083"/>
            <a:ext cx="6324602" cy="16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42C265-847C-4ECD-B2F4-61D542928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6528" y="-306418"/>
            <a:ext cx="2487384" cy="1048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2588-2893-4C88-B5CE-0AD299248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664" y="217884"/>
            <a:ext cx="1482336" cy="62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3B3525-FE60-4C5D-9A7B-1CE3470B1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87" y="7318"/>
            <a:ext cx="2128019" cy="8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6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B7468-53C7-41BD-9F0B-AC8C9398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89"/>
            <a:ext cx="18288000" cy="11281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A34B9-477F-4853-9EB0-BC3C73381F30}"/>
              </a:ext>
            </a:extLst>
          </p:cNvPr>
          <p:cNvSpPr/>
          <p:nvPr/>
        </p:nvSpPr>
        <p:spPr>
          <a:xfrm>
            <a:off x="6365903" y="3238500"/>
            <a:ext cx="55562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57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đuuoi">
            <a:hlinkClick r:id="" action="ppaction://media"/>
            <a:extLst>
              <a:ext uri="{FF2B5EF4-FFF2-40B4-BE49-F238E27FC236}">
                <a16:creationId xmlns:a16="http://schemas.microsoft.com/office/drawing/2014/main" id="{B032F9AE-6F1E-4718-BE64-90B6A7BCB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4" y="25090"/>
            <a:ext cx="19031416" cy="102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B7468-53C7-41BD-9F0B-AC8C9398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281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A34B9-477F-4853-9EB0-BC3C73381F30}"/>
              </a:ext>
            </a:extLst>
          </p:cNvPr>
          <p:cNvSpPr/>
          <p:nvPr/>
        </p:nvSpPr>
        <p:spPr>
          <a:xfrm>
            <a:off x="4244100" y="3886584"/>
            <a:ext cx="97997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7887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1750" y="7772400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01025" y="7788729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48308" y="7788729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487400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" name="Oval 3"/>
          <p:cNvSpPr/>
          <p:nvPr/>
        </p:nvSpPr>
        <p:spPr>
          <a:xfrm>
            <a:off x="2899611" y="595994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52379" y="473874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Dem-nguoc-5s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063663" y="8499368"/>
            <a:ext cx="1893121" cy="15427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372100" y="7845879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90" y="1485901"/>
            <a:ext cx="2024744" cy="20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60" y="1485900"/>
            <a:ext cx="2009103" cy="200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82" y="3639985"/>
            <a:ext cx="2171702" cy="21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s://encrypted-tbn1.gstatic.com/images?q=tbn:ANd9GcRfwyswsFR69UzcvBwHWjweiFhQcpvz6pj2Qd9xcqkLgi56X8bHQ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531" y="1068234"/>
            <a:ext cx="1458705" cy="201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https://encrypted-tbn1.gstatic.com/images?q=tbn:ANd9GcRfwyswsFR69UzcvBwHWjweiFhQcpvz6pj2Qd9xcqkLgi56X8bHQ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56" y="2498271"/>
            <a:ext cx="145870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https://encrypted-tbn1.gstatic.com/images?q=tbn:ANd9GcRfwyswsFR69UzcvBwHWjweiFhQcpvz6pj2Qd9xcqkLgi56X8bHQ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531" y="3639984"/>
            <a:ext cx="145870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https://encrypted-tbn1.gstatic.com/images?q=tbn:ANd9GcRfwyswsFR69UzcvBwHWjweiFhQcpvz6pj2Qd9xcqkLgi56X8bHQ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270" y="3583773"/>
            <a:ext cx="145870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https://encrypted-tbn1.gstatic.com/images?q=tbn:ANd9GcRfwyswsFR69UzcvBwHWjweiFhQcpvz6pj2Qd9xcqkLgi56X8bHQ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550" y="1143000"/>
            <a:ext cx="13615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TiengVoTay-V.A-3234314.mp3">
            <a:hlinkClick r:id="" action="ppaction://media"/>
            <a:extLst>
              <a:ext uri="{FF2B5EF4-FFF2-40B4-BE49-F238E27FC236}">
                <a16:creationId xmlns:a16="http://schemas.microsoft.com/office/drawing/2014/main" id="{64895CF6-40D9-47A9-8417-754C1B681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974911" y="75784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-0.56094 -0.44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9445 -0.534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2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0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1750" y="7772400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487400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58500" y="7772400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9" name="Dem-nguoc-5s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470491" y="9196663"/>
            <a:ext cx="1221243" cy="775715"/>
          </a:xfrm>
          <a:prstGeom prst="rect">
            <a:avLst/>
          </a:prstGeom>
        </p:spPr>
      </p:pic>
      <p:pic>
        <p:nvPicPr>
          <p:cNvPr id="30" name="TiengVoTay-V.A-32343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777334" y="8246022"/>
            <a:ext cx="914400" cy="914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01025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2625636" y="185322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65150" y="440873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01622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33" name="Picture 6" descr="https://encrypted-tbn3.gstatic.com/images?q=tbn:ANd9GcTw_tSohqr7_qWQcJcvefDJ9B2HHvJE4PqZ26YFKR2fvLmeNJvEC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86" y="1391603"/>
            <a:ext cx="18288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https://encrypted-tbn3.gstatic.com/images?q=tbn:ANd9GcTw_tSohqr7_qWQcJcvefDJ9B2HHvJE4PqZ26YFKR2fvLmeNJvEC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77589"/>
            <a:ext cx="18288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https://encrypted-tbn3.gstatic.com/images?q=tbn:ANd9GcTw_tSohqr7_qWQcJcvefDJ9B2HHvJE4PqZ26YFKR2fvLmeNJvEC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24" y="3577591"/>
            <a:ext cx="18288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https://encrypted-tbn3.gstatic.com/images?q=tbn:ANd9GcTw_tSohqr7_qWQcJcvefDJ9B2HHvJE4PqZ26YFKR2fvLmeNJvEC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01" y="1387994"/>
            <a:ext cx="18288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https://encrypted-tbn2.gstatic.com/images?q=tbn:ANd9GcRfpQGbMoakbB9gfuDuIrn_fV6DO4LYSTsVO4fAs49xuHkF1urP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1" y="2057401"/>
            <a:ext cx="25643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https://encrypted-tbn2.gstatic.com/images?q=tbn:ANd9GcRfpQGbMoakbB9gfuDuIrn_fV6DO4LYSTsVO4fAs49xuHkF1urP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1" y="2057401"/>
            <a:ext cx="25643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1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1 L -0.59114 -0.4549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53" y="-1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9 0.02978 L 0.50096 -0.2564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0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5" grpId="1" animBg="1"/>
      <p:bldP spid="23" grpId="0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1750" y="7772400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01622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01025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858500" y="7772400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511394" y="457200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75857" y="457200"/>
            <a:ext cx="6286500" cy="5829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50800" dir="54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Dem-nguoc-5s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881427" y="8914846"/>
            <a:ext cx="2136217" cy="1159883"/>
          </a:xfrm>
          <a:prstGeom prst="rect">
            <a:avLst/>
          </a:prstGeom>
        </p:spPr>
      </p:pic>
      <p:pic>
        <p:nvPicPr>
          <p:cNvPr id="32" name="TiengVoTay-V.A-323431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985776" y="8009164"/>
            <a:ext cx="914400" cy="914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487400" y="7739744"/>
            <a:ext cx="2343150" cy="2302329"/>
          </a:xfrm>
          <a:prstGeom prst="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725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0" name="Picture 4" descr="large_05_2007_124914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78" y="1028701"/>
            <a:ext cx="1721645" cy="183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large_05_2007_124914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78" y="3541420"/>
            <a:ext cx="1721645" cy="183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large_05_2007_124914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3371851"/>
            <a:ext cx="1721645" cy="183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large_05_2007_124914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28" y="1028701"/>
            <a:ext cx="1721645" cy="183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aod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721" y="1583318"/>
            <a:ext cx="193497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aod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1583318"/>
            <a:ext cx="193497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aod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421" y="3845691"/>
            <a:ext cx="193497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7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7284E-6 L -0.56762 -0.537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37" y="-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46914E-6 L 0.41632 -0.422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16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07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 animBg="1"/>
      <p:bldP spid="22" grpId="0" animBg="1"/>
      <p:bldP spid="23" grpId="0" animBg="1"/>
      <p:bldP spid="23" grpId="1" animBg="1"/>
      <p:bldP spid="25" grpId="0" animBg="1"/>
      <p:bldP spid="25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B7468-53C7-41BD-9F0B-AC8C93983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89"/>
            <a:ext cx="18288000" cy="11281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A34B9-477F-4853-9EB0-BC3C73381F30}"/>
              </a:ext>
            </a:extLst>
          </p:cNvPr>
          <p:cNvSpPr/>
          <p:nvPr/>
        </p:nvSpPr>
        <p:spPr>
          <a:xfrm>
            <a:off x="4584098" y="3238500"/>
            <a:ext cx="911980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8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71818455-F89C-4CF6-8783-11142DD0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254197" y="3340876"/>
            <a:ext cx="1731662" cy="167391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4001B911-908A-4D0A-8AC3-00AD8D50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392220" y="3313518"/>
            <a:ext cx="1731662" cy="167391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7CD10651-E2EB-4C5A-8599-68CDC374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976780" y="3298765"/>
            <a:ext cx="1731662" cy="1673917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135AD83-1CAB-41E1-9F0C-E237E2E2C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555082" y="3234495"/>
            <a:ext cx="1731662" cy="1673917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C6B0FE6-2380-4425-93B0-E5F02DD2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1126411" y="3250631"/>
            <a:ext cx="1731662" cy="1673917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87039FA8-C4F5-440F-B320-3BD887A1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3358353" y="3263946"/>
            <a:ext cx="1731662" cy="1673917"/>
          </a:xfrm>
          <a:prstGeom prst="rect">
            <a:avLst/>
          </a:prstGeom>
        </p:spPr>
      </p:pic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5AB7E793-B48D-4FD1-85A6-2BAE544EAF6C}"/>
              </a:ext>
            </a:extLst>
          </p:cNvPr>
          <p:cNvSpPr/>
          <p:nvPr/>
        </p:nvSpPr>
        <p:spPr>
          <a:xfrm>
            <a:off x="15650286" y="2847582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82606F80-9B78-44D5-AE4A-85AECFA113EE}"/>
              </a:ext>
            </a:extLst>
          </p:cNvPr>
          <p:cNvSpPr/>
          <p:nvPr/>
        </p:nvSpPr>
        <p:spPr>
          <a:xfrm>
            <a:off x="15706703" y="6567511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315DC740-0A63-48DB-9ECC-B8B209A2779B}"/>
              </a:ext>
            </a:extLst>
          </p:cNvPr>
          <p:cNvSpPr/>
          <p:nvPr/>
        </p:nvSpPr>
        <p:spPr>
          <a:xfrm>
            <a:off x="15703043" y="6555356"/>
            <a:ext cx="1494972" cy="2576285"/>
          </a:xfrm>
          <a:prstGeom prst="flowChartProcess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vi-VN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ECEFE32E-3BC9-47BE-B93B-09364ADB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998716" y="6287398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212C9E37-2353-4F4E-8F33-E3DCFD0BF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3392220" y="6332371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310C5B0C-64F2-4F86-BBEB-BB880693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5833972" y="6300703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8B36970D-9AE7-4BF8-9DBE-E50F64B4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8710949" y="6300702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7ABDE741-0C05-40E2-A6D5-CEF6353E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11464525" y="6298314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Documents and Settings\NTK\Desktop\hoa hồng đỏ.jpg">
            <a:extLst>
              <a:ext uri="{FF2B5EF4-FFF2-40B4-BE49-F238E27FC236}">
                <a16:creationId xmlns:a16="http://schemas.microsoft.com/office/drawing/2014/main" id="{937900DE-3A87-40F8-A5C3-2E16E8B4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680" r="6462"/>
          <a:stretch>
            <a:fillRect/>
          </a:stretch>
        </p:blipFill>
        <p:spPr bwMode="auto">
          <a:xfrm>
            <a:off x="13741700" y="6287399"/>
            <a:ext cx="1910031" cy="30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51">
            <a:extLst>
              <a:ext uri="{FF2B5EF4-FFF2-40B4-BE49-F238E27FC236}">
                <a16:creationId xmlns:a16="http://schemas.microsoft.com/office/drawing/2014/main" id="{AEEC72DB-7F8D-4C49-93F6-4994AF70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8645607"/>
            <a:ext cx="5980112" cy="167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8D2F2-57BA-4092-88D0-85C11D906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951" y="8621507"/>
            <a:ext cx="5980694" cy="1676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0C65D9-7B9A-425B-9897-70BA2E006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332" y="8645607"/>
            <a:ext cx="7513668" cy="1614962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4CB4BA1-07FD-4EF8-A56A-60F59E04C1D8}"/>
              </a:ext>
            </a:extLst>
          </p:cNvPr>
          <p:cNvSpPr/>
          <p:nvPr/>
        </p:nvSpPr>
        <p:spPr>
          <a:xfrm rot="397477">
            <a:off x="1601038" y="-123643"/>
            <a:ext cx="1738249" cy="101826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9DB38-8E55-4189-A062-30D6D8FD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3024" y="-197203"/>
            <a:ext cx="2487384" cy="1048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B167A-3D82-4B35-8C60-1048B2E3F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885" y="491165"/>
            <a:ext cx="1844115" cy="7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F14E4D-980D-4ECE-8E5E-683BB2793420}"/>
              </a:ext>
            </a:extLst>
          </p:cNvPr>
          <p:cNvSpPr/>
          <p:nvPr/>
        </p:nvSpPr>
        <p:spPr>
          <a:xfrm>
            <a:off x="6400799" y="0"/>
            <a:ext cx="5486401" cy="9325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618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E95C64-F2BE-4521-957A-8051C8B354B2}"/>
              </a:ext>
            </a:extLst>
          </p:cNvPr>
          <p:cNvSpPr txBox="1"/>
          <p:nvPr/>
        </p:nvSpPr>
        <p:spPr>
          <a:xfrm>
            <a:off x="7315200" y="1790700"/>
            <a:ext cx="4720361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02B52-3881-4D44-A7CA-A7EB9CC7C089}"/>
              </a:ext>
            </a:extLst>
          </p:cNvPr>
          <p:cNvSpPr txBox="1"/>
          <p:nvPr/>
        </p:nvSpPr>
        <p:spPr>
          <a:xfrm>
            <a:off x="12420600" y="3162300"/>
            <a:ext cx="535137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D10506-4CD4-4346-B3F1-3B60EB5FE73A}"/>
              </a:ext>
            </a:extLst>
          </p:cNvPr>
          <p:cNvSpPr txBox="1"/>
          <p:nvPr/>
        </p:nvSpPr>
        <p:spPr>
          <a:xfrm>
            <a:off x="2971800" y="1638300"/>
            <a:ext cx="287845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rial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19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|1.1|2.7|6.7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127</Words>
  <Application>Microsoft Office PowerPoint</Application>
  <PresentationFormat>Custom</PresentationFormat>
  <Paragraphs>44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Times New Roman</vt:lpstr>
      <vt:lpstr>Arial</vt:lpstr>
      <vt:lpstr>.VnTime</vt:lpstr>
      <vt:lpstr>HP001 4 hàng</vt:lpstr>
      <vt:lpstr>.VnArial</vt:lpstr>
      <vt:lpstr>Calibri</vt:lpstr>
      <vt:lpstr>.VnAvant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2006-08-16T00:00:00Z</dcterms:created>
  <dcterms:modified xsi:type="dcterms:W3CDTF">2021-11-01T14:47:27Z</dcterms:modified>
  <dc:identifier>DAEuL_o3LTU</dc:identifier>
</cp:coreProperties>
</file>