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16"/>
  </p:notesMasterIdLst>
  <p:sldIdLst>
    <p:sldId id="261" r:id="rId5"/>
    <p:sldId id="263" r:id="rId6"/>
    <p:sldId id="267" r:id="rId7"/>
    <p:sldId id="262" r:id="rId8"/>
    <p:sldId id="260" r:id="rId9"/>
    <p:sldId id="257" r:id="rId10"/>
    <p:sldId id="258" r:id="rId11"/>
    <p:sldId id="259" r:id="rId12"/>
    <p:sldId id="264" r:id="rId13"/>
    <p:sldId id="265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EE28-4787-4722-A74E-358FE69941B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14AE3-B235-45AE-A8DB-945837CE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4AE3-B235-45AE-A8DB-945837CECC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89FD-A595-4038-9E6E-9F4CBCA2BF96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Computer\Desktop\4302335991932459852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Computer\Desktop\2855422253185572926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Computer\Desktop\cu&#7889;i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Computer\Desktop\5627261846521976604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Computer\Desktop\5943564536612023757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Computer\Desktop\680529069192342400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30233599193245985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5542225318557292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uố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62726184652197660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94356453661202375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Computer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5" descr="images (2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1339444"/>
            <a:ext cx="6357982" cy="316113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2777120" y="1294796"/>
            <a:ext cx="58936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3174" y="80366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Ông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098855" y="1384093"/>
            <a:ext cx="58936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6380" y="85723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3821901" y="1214428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86182" y="750081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Mẹ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384739" y="1223358"/>
            <a:ext cx="37505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72264" y="80366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Bố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1357290" y="2035965"/>
            <a:ext cx="785818" cy="26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472" y="171449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Chị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gái</a:t>
            </a:r>
            <a:endParaRPr lang="en-US" sz="20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7818" y="2786064"/>
            <a:ext cx="242889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15272" y="2464593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Trai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428992" y="4554155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7" name="~PP651.WAV">
            <a:hlinkClick r:id="" action="ppaction://media"/>
          </p:cNvPr>
          <p:cNvPicPr>
            <a:picLocks noRot="1" noChangeAspect="1"/>
          </p:cNvPicPr>
          <p:nvPr>
            <a:wavAudioFile r:embed="rId2" name="~PP651.WAV"/>
          </p:nvPr>
        </p:nvPicPr>
        <p:blipFill>
          <a:blip r:embed="rId7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1" grpId="0"/>
      <p:bldP spid="14" grpId="0"/>
      <p:bldP spid="18" grpId="0"/>
      <p:bldP spid="22" grpId="0"/>
      <p:bldP spid="3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64292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</a:rPr>
              <a:t>thể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yêu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thương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gia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đình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images (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5" y="1446602"/>
            <a:ext cx="2619375" cy="2571768"/>
          </a:xfrm>
          <a:prstGeom prst="rect">
            <a:avLst/>
          </a:prstGeom>
        </p:spPr>
      </p:pic>
      <p:pic>
        <p:nvPicPr>
          <p:cNvPr id="7" name="Picture 6" descr="tải xuống (1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5" y="1446602"/>
            <a:ext cx="2619375" cy="2571768"/>
          </a:xfrm>
          <a:prstGeom prst="rect">
            <a:avLst/>
          </a:prstGeom>
        </p:spPr>
      </p:pic>
      <p:pic>
        <p:nvPicPr>
          <p:cNvPr id="8" name="Picture 7" descr="tải xuống (1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7" y="1446602"/>
            <a:ext cx="2543181" cy="25717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ung-hinh-de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chup-anh-gia-dinh-4-nguoi-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1500180"/>
            <a:ext cx="6215106" cy="29112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357818" y="1339445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43570" y="80366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Mẹ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205748" y="1366234"/>
            <a:ext cx="80367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14678" y="80366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Bố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2509228" y="1312655"/>
            <a:ext cx="696521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14480" y="107155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gái</a:t>
            </a:r>
            <a:endParaRPr lang="en-US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3679025" y="1946668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86182" y="107155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trai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86116" y="4393419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7" name="~PP1215.WAV">
            <a:hlinkClick r:id="" action="ppaction://media"/>
          </p:cNvPr>
          <p:cNvPicPr>
            <a:picLocks noRot="1" noChangeAspect="1"/>
          </p:cNvPicPr>
          <p:nvPr>
            <a:wavAudioFile r:embed="rId2" name="~PP1215.WAV"/>
          </p:nvPr>
        </p:nvPicPr>
        <p:blipFill>
          <a:blip r:embed="rId6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1" grpId="0"/>
      <p:bldP spid="14" grpId="0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21453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Thế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nào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là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gia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đình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ít</a:t>
            </a:r>
            <a:r>
              <a:rPr lang="en-US" sz="2400" dirty="0" smtClean="0">
                <a:solidFill>
                  <a:srgbClr val="7030A0"/>
                </a:solidFill>
              </a:rPr>
              <a:t> con? </a:t>
            </a:r>
            <a:r>
              <a:rPr lang="en-US" sz="2400" dirty="0" err="1" smtClean="0">
                <a:solidFill>
                  <a:srgbClr val="7030A0"/>
                </a:solidFill>
              </a:rPr>
              <a:t>Thế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nào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là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gia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đình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đông</a:t>
            </a:r>
            <a:r>
              <a:rPr lang="en-US" sz="2400" dirty="0" smtClean="0">
                <a:solidFill>
                  <a:srgbClr val="7030A0"/>
                </a:solidFill>
              </a:rPr>
              <a:t> con?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5" descr="images 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017974"/>
            <a:ext cx="3786214" cy="3107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4179105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KYN-9559-9723-15976376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1017974"/>
            <a:ext cx="4143404" cy="3107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2132" y="4179105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~PP2086.WAV">
            <a:hlinkClick r:id="" action="ppaction://media"/>
          </p:cNvPr>
          <p:cNvPicPr>
            <a:picLocks noRot="1" noChangeAspect="1"/>
          </p:cNvPicPr>
          <p:nvPr>
            <a:wavAudioFile r:embed="rId2" name="~PP2086.WAV"/>
          </p:nvPr>
        </p:nvPicPr>
        <p:blipFill>
          <a:blip r:embed="rId7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380" y="0"/>
            <a:ext cx="916838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43042" y="64292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 (2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1" y="1071552"/>
            <a:ext cx="2619375" cy="1714512"/>
          </a:xfrm>
          <a:prstGeom prst="rect">
            <a:avLst/>
          </a:prstGeom>
        </p:spPr>
      </p:pic>
      <p:pic>
        <p:nvPicPr>
          <p:cNvPr id="11" name="Picture 10" descr="tải xuống (1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071552"/>
            <a:ext cx="2552700" cy="1714512"/>
          </a:xfrm>
          <a:prstGeom prst="rect">
            <a:avLst/>
          </a:prstGeom>
        </p:spPr>
      </p:pic>
      <p:pic>
        <p:nvPicPr>
          <p:cNvPr id="12" name="Picture 11" descr="tải xuống (1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1071552"/>
            <a:ext cx="2552700" cy="1714512"/>
          </a:xfrm>
          <a:prstGeom prst="rect">
            <a:avLst/>
          </a:prstGeom>
        </p:spPr>
      </p:pic>
      <p:pic>
        <p:nvPicPr>
          <p:cNvPr id="13" name="Picture 12" descr="tải xuống (1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1" y="2946800"/>
            <a:ext cx="2619375" cy="1714512"/>
          </a:xfrm>
          <a:prstGeom prst="rect">
            <a:avLst/>
          </a:prstGeom>
        </p:spPr>
      </p:pic>
      <p:pic>
        <p:nvPicPr>
          <p:cNvPr id="14" name="Picture 13" descr="images (30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240" y="2946800"/>
            <a:ext cx="2643206" cy="1821669"/>
          </a:xfrm>
          <a:prstGeom prst="rect">
            <a:avLst/>
          </a:prstGeom>
        </p:spPr>
      </p:pic>
      <p:pic>
        <p:nvPicPr>
          <p:cNvPr id="15" name="Picture 14" descr="148507711626658-v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0760" y="2946799"/>
            <a:ext cx="2714644" cy="1875248"/>
          </a:xfrm>
          <a:prstGeom prst="rect">
            <a:avLst/>
          </a:prstGeom>
        </p:spPr>
      </p:pic>
      <p:pic>
        <p:nvPicPr>
          <p:cNvPr id="19" name="~PP2495.WAV">
            <a:hlinkClick r:id="" action="ppaction://media"/>
          </p:cNvPr>
          <p:cNvPicPr>
            <a:picLocks noRot="1" noChangeAspect="1"/>
          </p:cNvPicPr>
          <p:nvPr>
            <a:wavAudioFile r:embed="rId2" name="~PP2495.WAV"/>
          </p:nvPr>
        </p:nvPicPr>
        <p:blipFill>
          <a:blip r:embed="rId11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8052906919234240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0.4|0.7|0.5|0.8|0.6|0.8|0.3|0.9|0.4|1.2|0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4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9|0.7|0.4|1|0.4|1|0.4|4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9|4.6|0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5|2.8|2.3|1.7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71</Words>
  <Application>Microsoft Office PowerPoint</Application>
  <PresentationFormat>On-screen Show (16:9)</PresentationFormat>
  <Paragraphs>18</Paragraphs>
  <Slides>11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2_Office Theme</vt:lpstr>
      <vt:lpstr>1_Office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TAComputer</dc:creator>
  <cp:lastModifiedBy>TAComputer</cp:lastModifiedBy>
  <cp:revision>34</cp:revision>
  <dcterms:created xsi:type="dcterms:W3CDTF">2021-11-05T13:26:50Z</dcterms:created>
  <dcterms:modified xsi:type="dcterms:W3CDTF">2021-11-11T15:42:50Z</dcterms:modified>
</cp:coreProperties>
</file>