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313" r:id="rId2"/>
    <p:sldId id="297" r:id="rId3"/>
    <p:sldId id="307" r:id="rId4"/>
    <p:sldId id="320" r:id="rId5"/>
    <p:sldId id="322" r:id="rId6"/>
    <p:sldId id="321" r:id="rId7"/>
    <p:sldId id="314" r:id="rId8"/>
    <p:sldId id="315" r:id="rId9"/>
    <p:sldId id="319" r:id="rId10"/>
    <p:sldId id="323" r:id="rId11"/>
    <p:sldId id="30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560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17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C284CA-7408-400B-9384-916CFD4DD0F1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93F0B-8BF8-4315-9BBE-22D79C2BF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90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8F353-73CA-4B0F-B787-FBBDF4EED8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44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222F8-3912-4958-8A4E-409965533BB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935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470D1-338F-4579-AD56-0EFEF1E089A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989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6D071-D39A-42D6-98D7-666D579867E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86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AF881-14B2-4A10-90AD-FA94FA4CF64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64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F1CA6-870C-4B36-8F36-6DE7D2C8E8D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4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F1230-E7A8-4180-A079-8DD67FDC6E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3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B508C-037D-4FB3-8FEE-95DA362DDCB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978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4B429-EBED-432E-867E-EC557AACA98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15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95096-9FCB-41B3-9929-AC887728090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957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4856F-8899-4917-9B97-B75BFCE52E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24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87619-0BB0-4AB3-AFFF-EE13BB80C29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275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CD594F-7BA1-4B32-A2E4-C06A307CCB13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wma"/><Relationship Id="rId7" Type="http://schemas.openxmlformats.org/officeDocument/2006/relationships/image" Target="../media/image3.png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2" Type="http://schemas.microsoft.com/office/2007/relationships/media" Target="../media/media7.wm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-578" b="9394"/>
          <a:stretch/>
        </p:blipFill>
        <p:spPr>
          <a:xfrm>
            <a:off x="-13387" y="0"/>
            <a:ext cx="9399372" cy="6858000"/>
          </a:xfrm>
        </p:spPr>
      </p:pic>
      <p:sp>
        <p:nvSpPr>
          <p:cNvPr id="8" name="TextBox 7"/>
          <p:cNvSpPr txBox="1"/>
          <p:nvPr/>
        </p:nvSpPr>
        <p:spPr>
          <a:xfrm>
            <a:off x="914401" y="613017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270990"/>
            <a:ext cx="990599" cy="7864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7948" y="2286000"/>
            <a:ext cx="7740253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endParaRPr lang="en-US" sz="22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</a:t>
            </a:r>
          </a:p>
          <a:p>
            <a:pPr algn="ctr"/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2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2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25114" y="5731990"/>
            <a:ext cx="25578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35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35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3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3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3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2021 - 2022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636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687">
        <p14:window dir="vert"/>
      </p:transition>
    </mc:Choice>
    <mc:Fallback xmlns="">
      <p:transition spd="slow" advTm="226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316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rmatFactory Mux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" y="0"/>
            <a:ext cx="922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9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áu yêu bà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4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060"/>
            <a:ext cx="9144000" cy="686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8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Chu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1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 Chu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667" t="16666" r="25000" b="1777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background-powerpoint-dep-cho-bay-thuyet-trinh-chuyen-nghiep-26 - Hồ Bơi -  Công Viên Nước - Khu Vui Chơi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02" y="0"/>
            <a:ext cx="91573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167" y="1686098"/>
            <a:ext cx="905659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đưá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831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9031">
        <p:checker/>
      </p:transition>
    </mc:Choice>
    <mc:Fallback xmlns="">
      <p:transition spd="slow" advTm="49031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7476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CHU3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1450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|0.9|1.7|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1669</TotalTime>
  <Words>168</Words>
  <Application>Microsoft Office PowerPoint</Application>
  <PresentationFormat>On-screen Show (4:3)</PresentationFormat>
  <Paragraphs>12</Paragraphs>
  <Slides>11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112</cp:revision>
  <dcterms:created xsi:type="dcterms:W3CDTF">2019-03-13T15:59:23Z</dcterms:created>
  <dcterms:modified xsi:type="dcterms:W3CDTF">2021-10-30T01:12:03Z</dcterms:modified>
</cp:coreProperties>
</file>