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57" r:id="rId7"/>
    <p:sldId id="258" r:id="rId8"/>
    <p:sldId id="259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28EA82-2F52-48CD-9EA0-B27B9CC39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B88CA7E-D67A-48C7-A049-9D450A1D6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A91617-57CF-4680-8C8D-F21F97FC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0E995B-B89B-4810-A241-BEE89A54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7A6842-0DEA-42DD-9FA8-AE28E9B4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A15CD-5AA3-4AAB-B7B9-6A97C7E2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9603124-E595-496D-B8EE-27360A19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FC08D1-71BA-4400-A5F8-5F80D3E9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23EEC6-25EC-422C-B349-40C3EC7C3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D9F324D-0561-488D-ACD7-A3D2B0AC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0C39AA2-A817-4C36-B456-1FC776AF6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2544273-DAF3-4DD6-B293-7832782C7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B05CC0-5F55-4CA4-9CA3-E1AF7A18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C6F063-7032-4E61-AF90-A28B3485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2CFB05-10AB-4624-A575-C1AF149A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205F5-8F6E-4DA5-B77D-421A050C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DE871C2-6177-4388-BC5D-04584D6C0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0A0DA4-31FC-41E2-89D2-0F307558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0A9FF0-5F19-479B-9D97-4D33E22B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8CEEE1-3879-4F71-BED0-D8047D22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6A571B-3CB6-4F06-BDC3-EEA9E2F7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D364A6-0158-4F90-AF94-721F4E0C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E55E7D-FC6D-456D-A603-F42C29C7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3C3FCC-B7EE-44B7-A32C-C65336DE8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80C312-0A13-4CC9-827F-DAC6EA32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2855D9-DE6B-49C0-BE8D-A453D39CE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500408A-194F-4466-95F4-F7DBBC170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0075A40-8380-4851-BB77-186021FC7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EB1985-7035-4C3F-9196-A3593BC0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2BB1D-E4D1-4BDF-BC00-161690D9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796B91B-7264-4530-B4CD-4C21B453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13B070-0816-4521-8467-772A4BC0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4C96725-313B-442E-AE90-9DD6BA52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C3B7EF9-AFE4-4659-82EB-2676FFC5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396386F-A204-4114-A33D-FD0519D19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2FD731D-C9CB-4509-83D4-EE44365DE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0F447EB-9BA4-43E3-A9AA-80BA13C52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48F61AD-1E6F-4EFB-AB7C-4DBE475F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63F62DC-7D3D-488B-9297-725A5DAD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303275-048C-4FD2-BA6B-13C08CF69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9E7D9C0-EB1E-43A6-A735-389F0E95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68588B4-6330-4099-BC4D-FC5EFBA2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C5CB500-5597-4A3C-8464-9BF2A245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238AD5-25E5-4DE9-B96D-23B28EC2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4CA57B6-5743-44B2-87DB-A86B2D27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07CFC52-19BC-4259-ABF8-BB772C55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6EAA60-4D2C-4920-A70A-06D474923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F4DA90-DA87-4A15-AFE7-1C867D91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9D9E5F6-F256-4BFA-A9E0-A399A93F4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E3C763-2E2C-4ED5-A2B7-0072320B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D3A04E4-6ADD-4CDE-8EF9-99B681B4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1E364-CED9-4013-9C6E-CD81B2E3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47CD84-01E4-4989-8632-D471FDE6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7E54042-0240-42E8-8A01-52276D4A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BEAA5D-D131-4B7A-B0E5-CCF49CB5A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BDFB965-F00E-467A-9887-1EC2D109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2AA1F2-F1E9-4BC1-B4C4-1F5BB24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6359BBF-D9B4-4F55-BF61-51833E0B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F7B9647-507C-4D28-8AA1-F78ED5C1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B60AEB-BD1F-4A9E-BEAD-C20F9CF6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FC70CF-FBC8-431C-B01B-1F28FABDC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6C908-B779-4EC4-B1C6-9DCCE6D9CFC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1CE512-0CE0-4BB2-BB8E-EE9DEB94C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49A7E3-B762-4B5B-9731-89176C8D5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67D8A-60C7-49EF-A589-188D5E26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4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F893088-E6E6-45DD-9790-FFF573036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235C30A-3627-4F5D-8861-925F7730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471" y="112845"/>
            <a:ext cx="6248942" cy="64623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E166EDF-6008-47AF-917C-1C36A5BA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229" y="548806"/>
            <a:ext cx="6194073" cy="64623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63DB87-7818-4211-B2F5-02C0A2E79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901" y="1088467"/>
            <a:ext cx="1591194" cy="131075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E1A6DFA-C4EB-4085-8109-CC62E3735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902" y="5170963"/>
            <a:ext cx="3060457" cy="54259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F93EAAD-715C-41B9-9085-2B264BCEE6E9}"/>
              </a:ext>
            </a:extLst>
          </p:cNvPr>
          <p:cNvSpPr txBox="1"/>
          <p:nvPr/>
        </p:nvSpPr>
        <p:spPr>
          <a:xfrm>
            <a:off x="3640975" y="2593571"/>
            <a:ext cx="53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THẨM MỸ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CF7F59D-485A-408B-A716-153B7F56422B}"/>
              </a:ext>
            </a:extLst>
          </p:cNvPr>
          <p:cNvSpPr txBox="1"/>
          <p:nvPr/>
        </p:nvSpPr>
        <p:spPr>
          <a:xfrm>
            <a:off x="4125883" y="3102565"/>
            <a:ext cx="462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A9C7D10-7946-4AD0-A82E-524A3CE35B3A}"/>
              </a:ext>
            </a:extLst>
          </p:cNvPr>
          <p:cNvSpPr txBox="1"/>
          <p:nvPr/>
        </p:nvSpPr>
        <p:spPr>
          <a:xfrm>
            <a:off x="3790604" y="3673114"/>
            <a:ext cx="443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60145C8-AB55-4A0B-B617-4BC86EB28A5D}"/>
              </a:ext>
            </a:extLst>
          </p:cNvPr>
          <p:cNvSpPr txBox="1"/>
          <p:nvPr/>
        </p:nvSpPr>
        <p:spPr>
          <a:xfrm>
            <a:off x="4247803" y="4218572"/>
            <a:ext cx="410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</p:txBody>
      </p:sp>
    </p:spTree>
    <p:extLst>
      <p:ext uri="{BB962C8B-B14F-4D97-AF65-F5344CB8AC3E}">
        <p14:creationId xmlns:p14="http://schemas.microsoft.com/office/powerpoint/2010/main" val="15530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4_Trim">
            <a:hlinkClick r:id="" action="ppaction://media"/>
            <a:extLst>
              <a:ext uri="{FF2B5EF4-FFF2-40B4-BE49-F238E27FC236}">
                <a16:creationId xmlns:a16="http://schemas.microsoft.com/office/drawing/2014/main" id="{5E3164B5-6CD4-4E7B-83C0-36DE9E9F1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1_Trim">
            <a:hlinkClick r:id="" action="ppaction://media"/>
            <a:extLst>
              <a:ext uri="{FF2B5EF4-FFF2-40B4-BE49-F238E27FC236}">
                <a16:creationId xmlns:a16="http://schemas.microsoft.com/office/drawing/2014/main" id="{FF7C06BB-757B-4177-B880-9A4ADF2F6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2">
            <a:hlinkClick r:id="" action="ppaction://media"/>
            <a:extLst>
              <a:ext uri="{FF2B5EF4-FFF2-40B4-BE49-F238E27FC236}">
                <a16:creationId xmlns:a16="http://schemas.microsoft.com/office/drawing/2014/main" id="{5565FCF2-0EDB-43DE-ABAA-FCE0A657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3_Trim">
            <a:hlinkClick r:id="" action="ppaction://media"/>
            <a:extLst>
              <a:ext uri="{FF2B5EF4-FFF2-40B4-BE49-F238E27FC236}">
                <a16:creationId xmlns:a16="http://schemas.microsoft.com/office/drawing/2014/main" id="{568AC19B-1D1B-48E5-8A9C-7C180DB3D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3_Trim">
            <a:hlinkClick r:id="" action="ppaction://media"/>
            <a:extLst>
              <a:ext uri="{FF2B5EF4-FFF2-40B4-BE49-F238E27FC236}">
                <a16:creationId xmlns:a16="http://schemas.microsoft.com/office/drawing/2014/main" id="{D8DA87F0-2F33-4688-885F-3830FC791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A532E67-68B8-4405-9556-91D643D4A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76F0D71-AEED-4544-ADC5-C599A9C9FCFC}"/>
              </a:ext>
            </a:extLst>
          </p:cNvPr>
          <p:cNvSpPr txBox="1"/>
          <p:nvPr/>
        </p:nvSpPr>
        <p:spPr>
          <a:xfrm>
            <a:off x="3898669" y="980902"/>
            <a:ext cx="5020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E6991DD-575E-4EAA-BF67-03EDB16B8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4" y="1504121"/>
            <a:ext cx="8146472" cy="49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14658DF-D5B6-410D-817C-BB132983B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32F4E6E-4FF6-406A-B528-40E4BF8E3F94}"/>
              </a:ext>
            </a:extLst>
          </p:cNvPr>
          <p:cNvSpPr txBox="1"/>
          <p:nvPr/>
        </p:nvSpPr>
        <p:spPr>
          <a:xfrm>
            <a:off x="3865418" y="781396"/>
            <a:ext cx="559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BC8A6A5-3750-4D79-B658-A2C2578D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9" y="1304616"/>
            <a:ext cx="7955279" cy="49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273EDC1-AC92-4851-AA5C-4183F7E4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9956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2FA322-1C27-47B9-AA68-2D7BF7222BB6}"/>
              </a:ext>
            </a:extLst>
          </p:cNvPr>
          <p:cNvSpPr txBox="1"/>
          <p:nvPr/>
        </p:nvSpPr>
        <p:spPr>
          <a:xfrm>
            <a:off x="3890356" y="839585"/>
            <a:ext cx="433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54C2D6F-2F65-4A26-8CFE-2E67A672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9" y="1666702"/>
            <a:ext cx="80550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92EBF8-8EB9-41FB-BBB0-522F671E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" y="0"/>
            <a:ext cx="11920451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7B9FBFD-33C4-4D3A-A39B-5D44FA1A075C}"/>
              </a:ext>
            </a:extLst>
          </p:cNvPr>
          <p:cNvSpPr txBox="1"/>
          <p:nvPr/>
        </p:nvSpPr>
        <p:spPr>
          <a:xfrm>
            <a:off x="2680853" y="947651"/>
            <a:ext cx="667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DAB59CA-73B5-4032-8826-ED94FF42D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4" y="1587730"/>
            <a:ext cx="7938653" cy="49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65</Words>
  <Application>Microsoft Office PowerPoint</Application>
  <PresentationFormat>Màn hình rộng</PresentationFormat>
  <Paragraphs>8</Paragraphs>
  <Slides>10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4</cp:revision>
  <dcterms:created xsi:type="dcterms:W3CDTF">2021-11-18T10:30:56Z</dcterms:created>
  <dcterms:modified xsi:type="dcterms:W3CDTF">2021-11-19T12:02:15Z</dcterms:modified>
</cp:coreProperties>
</file>