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265B-3A2A-43C6-98C6-2A3DE932C6F8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F54A0-DED1-4E21-AB01-6F8397CE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07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7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4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0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6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7" y="-1"/>
            <a:ext cx="12367041" cy="6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6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8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4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3" y="0"/>
            <a:ext cx="12025987" cy="67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2021-11-16T00:44:12Z</dcterms:created>
  <dcterms:modified xsi:type="dcterms:W3CDTF">2021-11-16T03:32:50Z</dcterms:modified>
</cp:coreProperties>
</file>