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262" r:id="rId3"/>
    <p:sldId id="257" r:id="rId4"/>
    <p:sldId id="258" r:id="rId5"/>
    <p:sldId id="259" r:id="rId6"/>
    <p:sldId id="260" r:id="rId7"/>
    <p:sldId id="263" r:id="rId8"/>
    <p:sldId id="261" r:id="rId9"/>
    <p:sldId id="265" r:id="rId10"/>
    <p:sldId id="264" r:id="rId11"/>
  </p:sldIdLst>
  <p:sldSz cx="18288000" cy="10287000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DejaVu Serif Bold" panose="020B0604020202020204" charset="0"/>
      <p:regular r:id="rId16"/>
    </p:embeddedFont>
    <p:embeddedFont>
      <p:font typeface="DejaVu Serif" panose="020B0604020202020204" charset="0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740" y="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2.fntdata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5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font" Target="fonts/font4.fntdata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3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40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A4394-5BE9-4C45-825B-F94FD17BCCA4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3E9CE-6357-4791-88CF-4EC999EB8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9300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A4394-5BE9-4C45-825B-F94FD17BCCA4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3E9CE-6357-4791-88CF-4EC999EB8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5453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2"/>
            <a:ext cx="15544800" cy="204311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A4394-5BE9-4C45-825B-F94FD17BCCA4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3E9CE-6357-4791-88CF-4EC999EB8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5239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2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2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A4394-5BE9-4C45-825B-F94FD17BCCA4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3E9CE-6357-4791-88CF-4EC999EB8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5768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1" y="2302670"/>
            <a:ext cx="8080376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1" y="3262313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3" y="2302670"/>
            <a:ext cx="8083550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3" y="3262313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A4394-5BE9-4C45-825B-F94FD17BCCA4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3E9CE-6357-4791-88CF-4EC999EB8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0483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A4394-5BE9-4C45-825B-F94FD17BCCA4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3E9CE-6357-4791-88CF-4EC999EB8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667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A4394-5BE9-4C45-825B-F94FD17BCCA4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3E9CE-6357-4791-88CF-4EC999EB8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1327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2" y="409575"/>
            <a:ext cx="6016626" cy="1743075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7"/>
            <a:ext cx="10223501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2" y="2152652"/>
            <a:ext cx="6016626" cy="7036595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A4394-5BE9-4C45-825B-F94FD17BCCA4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3E9CE-6357-4791-88CF-4EC999EB8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350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7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3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A4394-5BE9-4C45-825B-F94FD17BCCA4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3E9CE-6357-4791-88CF-4EC999EB8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225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A4394-5BE9-4C45-825B-F94FD17BCCA4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3E9CE-6357-4791-88CF-4EC999EB8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8289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9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9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A4394-5BE9-4C45-825B-F94FD17BCCA4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3E9CE-6357-4791-88CF-4EC999EB8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322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02"/>
            <a:ext cx="16459200" cy="6788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1A4394-5BE9-4C45-825B-F94FD17BCCA4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33E9CE-6357-4791-88CF-4EC999EB8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722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371600" rtl="0" eaLnBrk="1" latinLnBrk="0" hangingPunct="1"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4350" indent="-51435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defTabSz="1371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7.png"/><Relationship Id="rId18" Type="http://schemas.openxmlformats.org/officeDocument/2006/relationships/image" Target="../media/image19.svg"/><Relationship Id="rId3" Type="http://schemas.openxmlformats.org/officeDocument/2006/relationships/audio" Target="../media/media1.m4a"/><Relationship Id="rId21" Type="http://schemas.openxmlformats.org/officeDocument/2006/relationships/image" Target="../media/image11.png"/><Relationship Id="rId7" Type="http://schemas.openxmlformats.org/officeDocument/2006/relationships/image" Target="../media/image4.png"/><Relationship Id="rId12" Type="http://schemas.openxmlformats.org/officeDocument/2006/relationships/image" Target="../media/image13.svg"/><Relationship Id="rId17" Type="http://schemas.openxmlformats.org/officeDocument/2006/relationships/image" Target="../media/image9.png"/><Relationship Id="rId25" Type="http://schemas.openxmlformats.org/officeDocument/2006/relationships/image" Target="../media/image13.png"/><Relationship Id="rId2" Type="http://schemas.microsoft.com/office/2007/relationships/media" Target="../media/media1.m4a"/><Relationship Id="rId16" Type="http://schemas.openxmlformats.org/officeDocument/2006/relationships/image" Target="../media/image17.svg"/><Relationship Id="rId20" Type="http://schemas.openxmlformats.org/officeDocument/2006/relationships/image" Target="../media/image21.svg"/><Relationship Id="rId1" Type="http://schemas.openxmlformats.org/officeDocument/2006/relationships/tags" Target="../tags/tag1.xml"/><Relationship Id="rId6" Type="http://schemas.openxmlformats.org/officeDocument/2006/relationships/image" Target="../media/image7.svg"/><Relationship Id="rId11" Type="http://schemas.openxmlformats.org/officeDocument/2006/relationships/image" Target="../media/image6.png"/><Relationship Id="rId24" Type="http://schemas.openxmlformats.org/officeDocument/2006/relationships/image" Target="../media/image25.sv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23" Type="http://schemas.openxmlformats.org/officeDocument/2006/relationships/image" Target="../media/image12.png"/><Relationship Id="rId10" Type="http://schemas.openxmlformats.org/officeDocument/2006/relationships/image" Target="../media/image11.svg"/><Relationship Id="rId19" Type="http://schemas.openxmlformats.org/officeDocument/2006/relationships/image" Target="../media/image10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.png"/><Relationship Id="rId14" Type="http://schemas.openxmlformats.org/officeDocument/2006/relationships/image" Target="../media/image15.svg"/><Relationship Id="rId22" Type="http://schemas.openxmlformats.org/officeDocument/2006/relationships/image" Target="../media/image2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18.png"/><Relationship Id="rId18" Type="http://schemas.openxmlformats.org/officeDocument/2006/relationships/image" Target="../media/image39.svg"/><Relationship Id="rId3" Type="http://schemas.openxmlformats.org/officeDocument/2006/relationships/audio" Target="../media/media2.m4a"/><Relationship Id="rId21" Type="http://schemas.openxmlformats.org/officeDocument/2006/relationships/image" Target="../media/image22.png"/><Relationship Id="rId7" Type="http://schemas.openxmlformats.org/officeDocument/2006/relationships/image" Target="../media/image15.png"/><Relationship Id="rId12" Type="http://schemas.openxmlformats.org/officeDocument/2006/relationships/image" Target="../media/image33.svg"/><Relationship Id="rId17" Type="http://schemas.openxmlformats.org/officeDocument/2006/relationships/image" Target="../media/image20.png"/><Relationship Id="rId2" Type="http://schemas.microsoft.com/office/2007/relationships/media" Target="../media/media2.m4a"/><Relationship Id="rId16" Type="http://schemas.openxmlformats.org/officeDocument/2006/relationships/image" Target="../media/image37.svg"/><Relationship Id="rId20" Type="http://schemas.openxmlformats.org/officeDocument/2006/relationships/image" Target="../media/image41.svg"/><Relationship Id="rId1" Type="http://schemas.openxmlformats.org/officeDocument/2006/relationships/tags" Target="../tags/tag2.xml"/><Relationship Id="rId6" Type="http://schemas.openxmlformats.org/officeDocument/2006/relationships/image" Target="../media/image27.svg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5" Type="http://schemas.openxmlformats.org/officeDocument/2006/relationships/image" Target="../media/image19.png"/><Relationship Id="rId23" Type="http://schemas.openxmlformats.org/officeDocument/2006/relationships/image" Target="../media/image13.png"/><Relationship Id="rId10" Type="http://schemas.openxmlformats.org/officeDocument/2006/relationships/image" Target="../media/image31.svg"/><Relationship Id="rId19" Type="http://schemas.openxmlformats.org/officeDocument/2006/relationships/image" Target="../media/image21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6.png"/><Relationship Id="rId14" Type="http://schemas.openxmlformats.org/officeDocument/2006/relationships/image" Target="../media/image35.svg"/><Relationship Id="rId22" Type="http://schemas.openxmlformats.org/officeDocument/2006/relationships/image" Target="../media/image43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media3.m4a"/><Relationship Id="rId7" Type="http://schemas.openxmlformats.org/officeDocument/2006/relationships/image" Target="../media/image46.svg"/><Relationship Id="rId12" Type="http://schemas.openxmlformats.org/officeDocument/2006/relationships/image" Target="../media/image13.png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24.png"/><Relationship Id="rId11" Type="http://schemas.openxmlformats.org/officeDocument/2006/relationships/image" Target="../media/image50.svg"/><Relationship Id="rId5" Type="http://schemas.openxmlformats.org/officeDocument/2006/relationships/image" Target="../media/image23.jpeg"/><Relationship Id="rId10" Type="http://schemas.openxmlformats.org/officeDocument/2006/relationships/image" Target="../media/image26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8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59.svg"/><Relationship Id="rId18" Type="http://schemas.openxmlformats.org/officeDocument/2006/relationships/image" Target="../media/image13.png"/><Relationship Id="rId3" Type="http://schemas.openxmlformats.org/officeDocument/2006/relationships/audio" Target="../media/media4.m4a"/><Relationship Id="rId7" Type="http://schemas.openxmlformats.org/officeDocument/2006/relationships/image" Target="../media/image28.png"/><Relationship Id="rId12" Type="http://schemas.openxmlformats.org/officeDocument/2006/relationships/image" Target="../media/image31.png"/><Relationship Id="rId17" Type="http://schemas.openxmlformats.org/officeDocument/2006/relationships/image" Target="../media/image63.svg"/><Relationship Id="rId2" Type="http://schemas.microsoft.com/office/2007/relationships/media" Target="../media/media4.m4a"/><Relationship Id="rId16" Type="http://schemas.openxmlformats.org/officeDocument/2006/relationships/image" Target="../media/image33.png"/><Relationship Id="rId1" Type="http://schemas.openxmlformats.org/officeDocument/2006/relationships/tags" Target="../tags/tag4.xml"/><Relationship Id="rId6" Type="http://schemas.openxmlformats.org/officeDocument/2006/relationships/image" Target="../media/image52.svg"/><Relationship Id="rId11" Type="http://schemas.openxmlformats.org/officeDocument/2006/relationships/image" Target="../media/image57.svg"/><Relationship Id="rId5" Type="http://schemas.openxmlformats.org/officeDocument/2006/relationships/image" Target="../media/image27.png"/><Relationship Id="rId15" Type="http://schemas.openxmlformats.org/officeDocument/2006/relationships/image" Target="../media/image61.svg"/><Relationship Id="rId10" Type="http://schemas.openxmlformats.org/officeDocument/2006/relationships/image" Target="../media/image30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5.svg"/><Relationship Id="rId1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3" Type="http://schemas.openxmlformats.org/officeDocument/2006/relationships/audio" Target="../media/media6.m4a"/><Relationship Id="rId7" Type="http://schemas.openxmlformats.org/officeDocument/2006/relationships/image" Target="../media/image35.png"/><Relationship Id="rId12" Type="http://schemas.openxmlformats.org/officeDocument/2006/relationships/image" Target="../media/image13.png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46.svg"/><Relationship Id="rId11" Type="http://schemas.openxmlformats.org/officeDocument/2006/relationships/image" Target="../media/image68.svg"/><Relationship Id="rId5" Type="http://schemas.openxmlformats.org/officeDocument/2006/relationships/image" Target="../media/image24.png"/><Relationship Id="rId10" Type="http://schemas.openxmlformats.org/officeDocument/2006/relationships/image" Target="../media/image37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83"/>
            <a:ext cx="18288000" cy="104726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82950" y="593339"/>
            <a:ext cx="60913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TUỔI HOA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85448" y="2152179"/>
            <a:ext cx="277097" cy="484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820400" y="6991097"/>
            <a:ext cx="62191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endParaRPr lang="en-US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24591" y="4209821"/>
            <a:ext cx="13238817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HOẠT ĐỘNG: KỸ NĂNG SỐNG</a:t>
            </a:r>
          </a:p>
          <a:p>
            <a:pPr algn="ctr">
              <a:lnSpc>
                <a:spcPct val="150000"/>
              </a:lnSpc>
            </a:pPr>
            <a:r>
              <a:rPr lang="en-US" sz="40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ĐỀ TÀI: HƯỚNG DẪN TRẺ CÁCH PHÒNG CHỐNG ĐIỆN GIẬT</a:t>
            </a:r>
            <a:endParaRPr lang="en-US" sz="40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1399201"/>
            <a:ext cx="1505955" cy="1505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436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4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4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4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4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D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r="1499" b="30850"/>
          <a:stretch>
            <a:fillRect/>
          </a:stretch>
        </p:blipFill>
        <p:spPr>
          <a:xfrm rot="-1382617">
            <a:off x="1615147" y="3222468"/>
            <a:ext cx="4398805" cy="676666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732364">
            <a:off x="12364205" y="933258"/>
            <a:ext cx="4622817" cy="475242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5400000">
            <a:off x="4640231" y="-524471"/>
            <a:ext cx="8725546" cy="10524233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4672849" y="2815750"/>
            <a:ext cx="9070541" cy="5009621"/>
            <a:chOff x="0" y="0"/>
            <a:chExt cx="3403061" cy="1879496"/>
          </a:xfrm>
        </p:grpSpPr>
        <p:sp>
          <p:nvSpPr>
            <p:cNvPr id="6" name="Freeform 6"/>
            <p:cNvSpPr/>
            <p:nvPr/>
          </p:nvSpPr>
          <p:spPr>
            <a:xfrm>
              <a:off x="-4213" y="0"/>
              <a:ext cx="3407273" cy="1879496"/>
            </a:xfrm>
            <a:custGeom>
              <a:avLst/>
              <a:gdLst/>
              <a:ahLst/>
              <a:cxnLst/>
              <a:rect l="l" t="t" r="r" b="b"/>
              <a:pathLst>
                <a:path w="3407273" h="1879496">
                  <a:moveTo>
                    <a:pt x="278431" y="16918"/>
                  </a:moveTo>
                  <a:cubicBezTo>
                    <a:pt x="278431" y="16918"/>
                    <a:pt x="604014" y="12258"/>
                    <a:pt x="930760" y="12454"/>
                  </a:cubicBezTo>
                  <a:cubicBezTo>
                    <a:pt x="2337917" y="12671"/>
                    <a:pt x="3133206" y="0"/>
                    <a:pt x="3133206" y="0"/>
                  </a:cubicBezTo>
                  <a:cubicBezTo>
                    <a:pt x="3200669" y="0"/>
                    <a:pt x="3276606" y="0"/>
                    <a:pt x="3355379" y="85073"/>
                  </a:cubicBezTo>
                  <a:cubicBezTo>
                    <a:pt x="3398357" y="131488"/>
                    <a:pt x="3399426" y="240224"/>
                    <a:pt x="3399831" y="320281"/>
                  </a:cubicBezTo>
                  <a:cubicBezTo>
                    <a:pt x="3399831" y="320281"/>
                    <a:pt x="3398126" y="932605"/>
                    <a:pt x="3398126" y="1116912"/>
                  </a:cubicBezTo>
                  <a:cubicBezTo>
                    <a:pt x="3398126" y="1331071"/>
                    <a:pt x="3407274" y="1630250"/>
                    <a:pt x="3407274" y="1630250"/>
                  </a:cubicBezTo>
                  <a:cubicBezTo>
                    <a:pt x="3407274" y="1758918"/>
                    <a:pt x="3403105" y="1879496"/>
                    <a:pt x="3150267" y="1871362"/>
                  </a:cubicBezTo>
                  <a:cubicBezTo>
                    <a:pt x="3150267" y="1871362"/>
                    <a:pt x="2773794" y="1851063"/>
                    <a:pt x="2388311" y="1858662"/>
                  </a:cubicBezTo>
                  <a:cubicBezTo>
                    <a:pt x="1200217" y="1866796"/>
                    <a:pt x="304023" y="1879496"/>
                    <a:pt x="304023" y="1879496"/>
                  </a:cubicBezTo>
                  <a:cubicBezTo>
                    <a:pt x="132548" y="1879496"/>
                    <a:pt x="4213" y="1778427"/>
                    <a:pt x="8532" y="1575880"/>
                  </a:cubicBezTo>
                  <a:cubicBezTo>
                    <a:pt x="8532" y="1575880"/>
                    <a:pt x="9630" y="1077339"/>
                    <a:pt x="4815" y="932605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9ED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1180231">
            <a:off x="2190417" y="2244404"/>
            <a:ext cx="831833" cy="83183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-1180231">
            <a:off x="3159205" y="1284245"/>
            <a:ext cx="1223634" cy="125092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-2682344">
            <a:off x="900474" y="1213133"/>
            <a:ext cx="2348424" cy="76857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14958080" y="3247533"/>
            <a:ext cx="1110597" cy="123900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16016542" y="4553394"/>
            <a:ext cx="831833" cy="83183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 rot="-10185448">
            <a:off x="1797196" y="6745508"/>
            <a:ext cx="2793450" cy="2793450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5194580" y="3204002"/>
            <a:ext cx="9070541" cy="42199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en-US" sz="6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6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6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tivi</a:t>
            </a:r>
            <a:r>
              <a:rPr lang="en-US" sz="6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6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>
              <a:lnSpc>
                <a:spcPts val="8400"/>
              </a:lnSpc>
            </a:pPr>
            <a:r>
              <a:rPr lang="en-US" sz="6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6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6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6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6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quay.</a:t>
            </a:r>
          </a:p>
          <a:p>
            <a:pPr>
              <a:lnSpc>
                <a:spcPts val="8400"/>
              </a:lnSpc>
            </a:pPr>
            <a:r>
              <a:rPr lang="en-US" sz="6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6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6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6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6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6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>
              <a:lnSpc>
                <a:spcPts val="8400"/>
              </a:lnSpc>
            </a:pPr>
            <a:r>
              <a:rPr lang="en-US" sz="6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6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6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6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6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6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>
            <a:off x="13308750" y="6172200"/>
            <a:ext cx="5519854" cy="41148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68F0BE7-BAF0-498C-9E2D-4CC650D50D79}"/>
              </a:ext>
            </a:extLst>
          </p:cNvPr>
          <p:cNvSpPr/>
          <p:nvPr/>
        </p:nvSpPr>
        <p:spPr>
          <a:xfrm>
            <a:off x="7162800" y="2054465"/>
            <a:ext cx="272863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000" b="1" i="1" cap="none" spc="0" dirty="0" err="1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6000" b="1" i="1" cap="none" spc="0" dirty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cap="none" spc="0" dirty="0" err="1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6000" b="1" i="1" cap="none" spc="0" dirty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6000" b="1" cap="none" spc="0" dirty="0">
              <a:ln/>
              <a:solidFill>
                <a:srgbClr val="FF0000"/>
              </a:solidFill>
              <a:effectLst/>
            </a:endParaRPr>
          </a:p>
        </p:txBody>
      </p:sp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F64BE654-4025-451F-985F-0D1710AFE0E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5"/>
          <a:stretch>
            <a:fillRect/>
          </a:stretch>
        </p:blipFill>
        <p:spPr>
          <a:xfrm rot="21414833">
            <a:off x="17526000" y="9525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8515">
        <p15:prstTrans prst="peelOff"/>
      </p:transition>
    </mc:Choice>
    <mc:Fallback xmlns="">
      <p:transition spd="slow" advTm="3851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FF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024529" y="888906"/>
            <a:ext cx="7585837" cy="7340694"/>
            <a:chOff x="9874" y="-99795"/>
            <a:chExt cx="1822999" cy="1745611"/>
          </a:xfrm>
        </p:grpSpPr>
        <p:sp>
          <p:nvSpPr>
            <p:cNvPr id="3" name="Freeform 3"/>
            <p:cNvSpPr/>
            <p:nvPr/>
          </p:nvSpPr>
          <p:spPr>
            <a:xfrm>
              <a:off x="9874" y="-99795"/>
              <a:ext cx="1822999" cy="1745611"/>
            </a:xfrm>
            <a:custGeom>
              <a:avLst/>
              <a:gdLst/>
              <a:ahLst/>
              <a:cxnLst/>
              <a:rect l="l" t="t" r="r" b="b"/>
              <a:pathLst>
                <a:path w="1802859" h="1708150">
                  <a:moveTo>
                    <a:pt x="1791429" y="27940"/>
                  </a:moveTo>
                  <a:cubicBezTo>
                    <a:pt x="1782539" y="24130"/>
                    <a:pt x="1773649" y="21590"/>
                    <a:pt x="1764759" y="21590"/>
                  </a:cubicBezTo>
                  <a:cubicBezTo>
                    <a:pt x="1738089" y="20320"/>
                    <a:pt x="1711243" y="20320"/>
                    <a:pt x="1682909" y="17780"/>
                  </a:cubicBezTo>
                  <a:cubicBezTo>
                    <a:pt x="1618146" y="12700"/>
                    <a:pt x="1554731" y="6350"/>
                    <a:pt x="1489967" y="3810"/>
                  </a:cubicBezTo>
                  <a:cubicBezTo>
                    <a:pt x="1437347" y="1270"/>
                    <a:pt x="1386076" y="3810"/>
                    <a:pt x="1333455" y="2540"/>
                  </a:cubicBezTo>
                  <a:cubicBezTo>
                    <a:pt x="1310518" y="2540"/>
                    <a:pt x="1287581" y="0"/>
                    <a:pt x="1264644" y="2540"/>
                  </a:cubicBezTo>
                  <a:cubicBezTo>
                    <a:pt x="1209325" y="10160"/>
                    <a:pt x="1154006" y="11430"/>
                    <a:pt x="1097338" y="8890"/>
                  </a:cubicBezTo>
                  <a:cubicBezTo>
                    <a:pt x="1069004" y="7620"/>
                    <a:pt x="1040670" y="7620"/>
                    <a:pt x="1012336" y="7620"/>
                  </a:cubicBezTo>
                  <a:cubicBezTo>
                    <a:pt x="961065" y="7620"/>
                    <a:pt x="909794" y="7620"/>
                    <a:pt x="858522" y="6350"/>
                  </a:cubicBezTo>
                  <a:cubicBezTo>
                    <a:pt x="804553" y="5080"/>
                    <a:pt x="272951" y="2540"/>
                    <a:pt x="220331" y="1270"/>
                  </a:cubicBezTo>
                  <a:cubicBezTo>
                    <a:pt x="177155" y="0"/>
                    <a:pt x="135329" y="1270"/>
                    <a:pt x="92153" y="1270"/>
                  </a:cubicBezTo>
                  <a:cubicBezTo>
                    <a:pt x="62470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18110"/>
                    <a:pt x="16510" y="190500"/>
                    <a:pt x="17780" y="261620"/>
                  </a:cubicBezTo>
                  <a:cubicBezTo>
                    <a:pt x="19050" y="334010"/>
                    <a:pt x="17780" y="406400"/>
                    <a:pt x="16510" y="480060"/>
                  </a:cubicBezTo>
                  <a:cubicBezTo>
                    <a:pt x="15240" y="554990"/>
                    <a:pt x="2540" y="1341120"/>
                    <a:pt x="2540" y="1416050"/>
                  </a:cubicBezTo>
                  <a:cubicBezTo>
                    <a:pt x="2540" y="1489710"/>
                    <a:pt x="1270" y="1563370"/>
                    <a:pt x="0" y="1637030"/>
                  </a:cubicBezTo>
                  <a:cubicBezTo>
                    <a:pt x="0" y="1653540"/>
                    <a:pt x="3810" y="1663700"/>
                    <a:pt x="15240" y="1668780"/>
                  </a:cubicBezTo>
                  <a:cubicBezTo>
                    <a:pt x="22860" y="1672590"/>
                    <a:pt x="31750" y="1675130"/>
                    <a:pt x="40640" y="1676400"/>
                  </a:cubicBezTo>
                  <a:cubicBezTo>
                    <a:pt x="90804" y="1681480"/>
                    <a:pt x="142075" y="1685290"/>
                    <a:pt x="193346" y="1690370"/>
                  </a:cubicBezTo>
                  <a:cubicBezTo>
                    <a:pt x="221680" y="1692910"/>
                    <a:pt x="250014" y="1697990"/>
                    <a:pt x="278348" y="1699260"/>
                  </a:cubicBezTo>
                  <a:cubicBezTo>
                    <a:pt x="325572" y="1701800"/>
                    <a:pt x="851776" y="1703070"/>
                    <a:pt x="899000" y="1704340"/>
                  </a:cubicBezTo>
                  <a:cubicBezTo>
                    <a:pt x="905746" y="1704340"/>
                    <a:pt x="912492" y="1704340"/>
                    <a:pt x="919238" y="1704340"/>
                  </a:cubicBezTo>
                  <a:cubicBezTo>
                    <a:pt x="951620" y="1704340"/>
                    <a:pt x="985351" y="1703070"/>
                    <a:pt x="1017733" y="1703070"/>
                  </a:cubicBezTo>
                  <a:cubicBezTo>
                    <a:pt x="1055512" y="1703070"/>
                    <a:pt x="1091941" y="1704340"/>
                    <a:pt x="1129720" y="1704340"/>
                  </a:cubicBezTo>
                  <a:cubicBezTo>
                    <a:pt x="1185039" y="1704340"/>
                    <a:pt x="1241707" y="1704340"/>
                    <a:pt x="1297026" y="1704340"/>
                  </a:cubicBezTo>
                  <a:cubicBezTo>
                    <a:pt x="1348297" y="1704340"/>
                    <a:pt x="1399568" y="1705610"/>
                    <a:pt x="1450839" y="1706880"/>
                  </a:cubicBezTo>
                  <a:cubicBezTo>
                    <a:pt x="1473777" y="1706880"/>
                    <a:pt x="1498063" y="1708150"/>
                    <a:pt x="1521000" y="1708150"/>
                  </a:cubicBezTo>
                  <a:cubicBezTo>
                    <a:pt x="1595208" y="1706880"/>
                    <a:pt x="1668067" y="1700530"/>
                    <a:pt x="1741899" y="1700530"/>
                  </a:cubicBezTo>
                  <a:cubicBezTo>
                    <a:pt x="1745709" y="1700530"/>
                    <a:pt x="1750789" y="1697990"/>
                    <a:pt x="1754599" y="1695450"/>
                  </a:cubicBezTo>
                  <a:cubicBezTo>
                    <a:pt x="1759679" y="1691640"/>
                    <a:pt x="1762219" y="1685290"/>
                    <a:pt x="1764759" y="1682750"/>
                  </a:cubicBezTo>
                  <a:cubicBezTo>
                    <a:pt x="1766029" y="1628140"/>
                    <a:pt x="1767299" y="1574800"/>
                    <a:pt x="1768569" y="1521460"/>
                  </a:cubicBezTo>
                  <a:cubicBezTo>
                    <a:pt x="1769839" y="1438910"/>
                    <a:pt x="1779999" y="646430"/>
                    <a:pt x="1781269" y="563880"/>
                  </a:cubicBezTo>
                  <a:cubicBezTo>
                    <a:pt x="1781269" y="514350"/>
                    <a:pt x="1782539" y="464820"/>
                    <a:pt x="1783809" y="415290"/>
                  </a:cubicBezTo>
                  <a:cubicBezTo>
                    <a:pt x="1785079" y="361950"/>
                    <a:pt x="1786349" y="308610"/>
                    <a:pt x="1788889" y="255270"/>
                  </a:cubicBezTo>
                  <a:cubicBezTo>
                    <a:pt x="1790159" y="223520"/>
                    <a:pt x="1790159" y="190500"/>
                    <a:pt x="1795239" y="158750"/>
                  </a:cubicBezTo>
                  <a:cubicBezTo>
                    <a:pt x="1800319" y="120650"/>
                    <a:pt x="1802859" y="83820"/>
                    <a:pt x="1801589" y="44450"/>
                  </a:cubicBezTo>
                  <a:cubicBezTo>
                    <a:pt x="1801589" y="38100"/>
                    <a:pt x="1797779" y="30480"/>
                    <a:pt x="1791429" y="27940"/>
                  </a:cubicBezTo>
                  <a:close/>
                </a:path>
              </a:pathLst>
            </a:custGeom>
            <a:solidFill>
              <a:srgbClr val="00B050">
                <a:alpha val="56000"/>
              </a:srgbClr>
            </a:solid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 rot="5400000">
            <a:off x="10753234" y="602772"/>
            <a:ext cx="5915221" cy="7585836"/>
            <a:chOff x="-17780" y="-54610"/>
            <a:chExt cx="6404610" cy="6689090"/>
          </a:xfrm>
        </p:grpSpPr>
        <p:sp>
          <p:nvSpPr>
            <p:cNvPr id="5" name="Freeform 5"/>
            <p:cNvSpPr/>
            <p:nvPr/>
          </p:nvSpPr>
          <p:spPr>
            <a:xfrm>
              <a:off x="-17780" y="-54610"/>
              <a:ext cx="6404610" cy="6689090"/>
            </a:xfrm>
            <a:custGeom>
              <a:avLst/>
              <a:gdLst/>
              <a:ahLst/>
              <a:cxnLst/>
              <a:rect l="l" t="t" r="r" b="b"/>
              <a:pathLst>
                <a:path w="6404610" h="6689090">
                  <a:moveTo>
                    <a:pt x="4058920" y="645160"/>
                  </a:moveTo>
                  <a:cubicBezTo>
                    <a:pt x="5140960" y="523240"/>
                    <a:pt x="5530850" y="1365250"/>
                    <a:pt x="5530850" y="1365250"/>
                  </a:cubicBezTo>
                  <a:cubicBezTo>
                    <a:pt x="5530850" y="1365250"/>
                    <a:pt x="6325870" y="1554480"/>
                    <a:pt x="6365240" y="2411730"/>
                  </a:cubicBezTo>
                  <a:cubicBezTo>
                    <a:pt x="6404610" y="3268980"/>
                    <a:pt x="5963920" y="3547110"/>
                    <a:pt x="5963920" y="3547110"/>
                  </a:cubicBezTo>
                  <a:cubicBezTo>
                    <a:pt x="5963920" y="3547110"/>
                    <a:pt x="6220460" y="4083050"/>
                    <a:pt x="5985510" y="4803140"/>
                  </a:cubicBezTo>
                  <a:cubicBezTo>
                    <a:pt x="5750560" y="5523230"/>
                    <a:pt x="5247640" y="5610860"/>
                    <a:pt x="5247640" y="5610860"/>
                  </a:cubicBezTo>
                  <a:cubicBezTo>
                    <a:pt x="5247640" y="5610860"/>
                    <a:pt x="5129530" y="6126480"/>
                    <a:pt x="4212590" y="6408420"/>
                  </a:cubicBezTo>
                  <a:cubicBezTo>
                    <a:pt x="3295650" y="6689090"/>
                    <a:pt x="2987040" y="6186170"/>
                    <a:pt x="2987040" y="6186170"/>
                  </a:cubicBezTo>
                  <a:cubicBezTo>
                    <a:pt x="2987040" y="6186170"/>
                    <a:pt x="2194560" y="6305550"/>
                    <a:pt x="1450340" y="6106160"/>
                  </a:cubicBezTo>
                  <a:cubicBezTo>
                    <a:pt x="706120" y="5906770"/>
                    <a:pt x="642620" y="4909820"/>
                    <a:pt x="642620" y="4909820"/>
                  </a:cubicBezTo>
                  <a:cubicBezTo>
                    <a:pt x="642620" y="4909820"/>
                    <a:pt x="35560" y="4425950"/>
                    <a:pt x="19050" y="3544570"/>
                  </a:cubicBezTo>
                  <a:cubicBezTo>
                    <a:pt x="0" y="2536190"/>
                    <a:pt x="416560" y="2109470"/>
                    <a:pt x="416560" y="2109470"/>
                  </a:cubicBezTo>
                  <a:cubicBezTo>
                    <a:pt x="416560" y="2109470"/>
                    <a:pt x="151130" y="1360170"/>
                    <a:pt x="693420" y="826770"/>
                  </a:cubicBezTo>
                  <a:cubicBezTo>
                    <a:pt x="1478280" y="54610"/>
                    <a:pt x="1997710" y="407670"/>
                    <a:pt x="1997710" y="407670"/>
                  </a:cubicBezTo>
                  <a:cubicBezTo>
                    <a:pt x="1997710" y="407670"/>
                    <a:pt x="2462530" y="0"/>
                    <a:pt x="3036570" y="59690"/>
                  </a:cubicBezTo>
                  <a:cubicBezTo>
                    <a:pt x="3610610" y="119380"/>
                    <a:pt x="4058920" y="645160"/>
                    <a:pt x="4058920" y="645160"/>
                  </a:cubicBezTo>
                  <a:close/>
                </a:path>
              </a:pathLst>
            </a:custGeom>
            <a:solidFill>
              <a:srgbClr val="FFF9ED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1090240" y="617108"/>
            <a:ext cx="5241207" cy="73376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-72734" y="0"/>
            <a:ext cx="1101434" cy="107940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1129358">
            <a:off x="7210629" y="8352925"/>
            <a:ext cx="1142641" cy="108654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6152098" y="429169"/>
            <a:ext cx="2857916" cy="41148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714748" y="6973136"/>
            <a:ext cx="3377735" cy="360029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401958" y="-760189"/>
            <a:ext cx="4465645" cy="481589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2117319" y="4543969"/>
            <a:ext cx="3853773" cy="19409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7499681" y="5925093"/>
            <a:ext cx="1761583" cy="351040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>
            <a:off x="15373973" y="5925093"/>
            <a:ext cx="3770653" cy="4114800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0853415" y="2486569"/>
            <a:ext cx="6215385" cy="35977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7200"/>
              </a:lnSpc>
              <a:spcBef>
                <a:spcPct val="0"/>
              </a:spcBef>
            </a:pPr>
            <a:r>
              <a:rPr lang="en-US" sz="4500" b="1" dirty="0" err="1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500" b="1" dirty="0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500" b="1" dirty="0" err="1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500" b="1" dirty="0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500" b="1" dirty="0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500" b="1" dirty="0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500" b="1" dirty="0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500" b="1" dirty="0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500" b="1" dirty="0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500" b="1" dirty="0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500" b="1" dirty="0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500" b="1" dirty="0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500" b="1" dirty="0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500" b="1" dirty="0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500" b="1" dirty="0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500" b="1" dirty="0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500" b="1" dirty="0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500" b="1" dirty="0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4500" b="1" dirty="0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500" b="1" dirty="0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AD6D4B9D-0B79-449F-95CC-30BEB8380F6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8564">
        <p15:prstTrans prst="drape"/>
      </p:transition>
    </mc:Choice>
    <mc:Fallback xmlns="">
      <p:transition spd="slow" advTm="2856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5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 l="6072" r="17579"/>
          <a:stretch>
            <a:fillRect/>
          </a:stretch>
        </p:blipFill>
        <p:spPr>
          <a:xfrm>
            <a:off x="35312" y="0"/>
            <a:ext cx="10791704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1211119" y="8086563"/>
            <a:ext cx="7315200" cy="366674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4149301" y="3973484"/>
            <a:ext cx="4761121" cy="502613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2675788" y="7173507"/>
            <a:ext cx="2192931" cy="1826113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784260" y="132080"/>
            <a:ext cx="15598740" cy="858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5199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199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5199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199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199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5199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5199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199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5199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199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5199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199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5199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199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5199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199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5199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199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5199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199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5199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199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5199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86BDAED6-7313-427E-B988-545618C42CD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7127">
        <p14:prism/>
      </p:transition>
    </mc:Choice>
    <mc:Fallback xmlns="">
      <p:transition spd="slow" advTm="3712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949069" y="1131087"/>
            <a:ext cx="10884314" cy="8389848"/>
            <a:chOff x="0" y="0"/>
            <a:chExt cx="14512418" cy="11186464"/>
          </a:xfrm>
        </p:grpSpPr>
        <p:grpSp>
          <p:nvGrpSpPr>
            <p:cNvPr id="3" name="Group 3"/>
            <p:cNvGrpSpPr/>
            <p:nvPr/>
          </p:nvGrpSpPr>
          <p:grpSpPr>
            <a:xfrm>
              <a:off x="381000" y="413679"/>
              <a:ext cx="14131418" cy="10772785"/>
              <a:chOff x="0" y="0"/>
              <a:chExt cx="9071908" cy="691577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93CB36"/>
              </a:solidFill>
            </p:spPr>
          </p:sp>
          <p:sp>
            <p:nvSpPr>
              <p:cNvPr id="5" name="Freeform 5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EC3B3F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0" y="0"/>
              <a:ext cx="14131418" cy="10772785"/>
              <a:chOff x="0" y="0"/>
              <a:chExt cx="9071908" cy="691577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8" name="Freeform 8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sp>
        <p:nvSpPr>
          <p:cNvPr id="9" name="TextBox 9"/>
          <p:cNvSpPr txBox="1"/>
          <p:nvPr/>
        </p:nvSpPr>
        <p:spPr>
          <a:xfrm>
            <a:off x="4780921" y="7585188"/>
            <a:ext cx="8726158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endParaRPr/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6472028" y="766065"/>
            <a:ext cx="5343944" cy="13505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5342392" y="5567472"/>
            <a:ext cx="2659667" cy="4676338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4253382" y="3244196"/>
            <a:ext cx="8726158" cy="2744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6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6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cắm</a:t>
            </a:r>
            <a:r>
              <a:rPr 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rắc</a:t>
            </a:r>
            <a:r>
              <a:rPr 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ổ </a:t>
            </a:r>
            <a:r>
              <a:rPr lang="en-US" sz="6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cắm</a:t>
            </a:r>
            <a:r>
              <a:rPr 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3" name="Picture 25">
            <a:extLst>
              <a:ext uri="{FF2B5EF4-FFF2-40B4-BE49-F238E27FC236}">
                <a16:creationId xmlns:a16="http://schemas.microsoft.com/office/drawing/2014/main" id="{76A26EF9-20E4-4C62-B14B-9758A4F8102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-92899" y="6178219"/>
            <a:ext cx="4064878" cy="4109710"/>
          </a:xfrm>
          <a:prstGeom prst="rect">
            <a:avLst/>
          </a:prstGeom>
        </p:spPr>
      </p:pic>
      <p:pic>
        <p:nvPicPr>
          <p:cNvPr id="14" name="Picture 12">
            <a:extLst>
              <a:ext uri="{FF2B5EF4-FFF2-40B4-BE49-F238E27FC236}">
                <a16:creationId xmlns:a16="http://schemas.microsoft.com/office/drawing/2014/main" id="{49A45203-C48B-4F6E-8E65-300585E2BF6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4001716" y="6401312"/>
            <a:ext cx="2094281" cy="2745976"/>
          </a:xfrm>
          <a:prstGeom prst="rect">
            <a:avLst/>
          </a:prstGeom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A6722381-6F42-4EEE-BA5C-4A4A034EB00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6279181" y="7013654"/>
            <a:ext cx="1750703" cy="2178476"/>
          </a:xfrm>
          <a:prstGeom prst="rect">
            <a:avLst/>
          </a:prstGeom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B7945875-F3BF-4493-91BB-017D100351E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6204674" y="-3320"/>
            <a:ext cx="2154963" cy="2119945"/>
          </a:xfrm>
          <a:prstGeom prst="rect">
            <a:avLst/>
          </a:prstGeom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9C61E211-F6CA-43D9-A64F-E0A67215896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183475" y="21373"/>
            <a:ext cx="1769720" cy="1853992"/>
          </a:xfrm>
          <a:prstGeom prst="rect">
            <a:avLst/>
          </a:prstGeom>
        </p:spPr>
      </p:pic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2D114288-C9E2-4132-B11B-47487692F60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1206">
        <p:circle/>
      </p:transition>
    </mc:Choice>
    <mc:Fallback xmlns="">
      <p:transition spd="slow" advTm="21206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cắt điệ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487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1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028700" y="7910467"/>
            <a:ext cx="16779173" cy="8410561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5214929" y="1438874"/>
            <a:ext cx="12592944" cy="7310322"/>
            <a:chOff x="0" y="0"/>
            <a:chExt cx="16014632" cy="12344400"/>
          </a:xfrm>
        </p:grpSpPr>
        <p:grpSp>
          <p:nvGrpSpPr>
            <p:cNvPr id="4" name="Group 4"/>
            <p:cNvGrpSpPr/>
            <p:nvPr/>
          </p:nvGrpSpPr>
          <p:grpSpPr>
            <a:xfrm>
              <a:off x="420438" y="456499"/>
              <a:ext cx="15594194" cy="11887901"/>
              <a:chOff x="0" y="0"/>
              <a:chExt cx="9071908" cy="6915776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FD87B1"/>
              </a:solidFill>
            </p:spPr>
          </p:sp>
          <p:sp>
            <p:nvSpPr>
              <p:cNvPr id="6" name="Freeform 6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F57669"/>
              </a:solidFill>
            </p:spPr>
          </p:sp>
        </p:grpSp>
        <p:grpSp>
          <p:nvGrpSpPr>
            <p:cNvPr id="7" name="Group 7"/>
            <p:cNvGrpSpPr/>
            <p:nvPr/>
          </p:nvGrpSpPr>
          <p:grpSpPr>
            <a:xfrm>
              <a:off x="0" y="0"/>
              <a:ext cx="15594194" cy="11887901"/>
              <a:chOff x="0" y="0"/>
              <a:chExt cx="9071908" cy="6915776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9" name="Freeform 9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323394"/>
              </a:solidFill>
            </p:spPr>
          </p:sp>
        </p:grp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922763" y="4533900"/>
            <a:ext cx="3799146" cy="47244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1836246">
            <a:off x="15206795" y="8679654"/>
            <a:ext cx="2174446" cy="2270962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5852297" y="3235325"/>
            <a:ext cx="11373606" cy="2673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 dirty="0">
                <a:solidFill>
                  <a:srgbClr val="FF1616"/>
                </a:solidFill>
                <a:latin typeface="DejaVu Serif Bold"/>
              </a:rPr>
              <a:t>-</a:t>
            </a:r>
            <a:r>
              <a:rPr lang="en-US" sz="5000" dirty="0" err="1">
                <a:solidFill>
                  <a:srgbClr val="FF1616"/>
                </a:solidFill>
                <a:latin typeface="DejaVu Serif Bold"/>
              </a:rPr>
              <a:t>Các</a:t>
            </a:r>
            <a:r>
              <a:rPr lang="en-US" sz="5000" dirty="0">
                <a:solidFill>
                  <a:srgbClr val="FF1616"/>
                </a:solidFill>
                <a:latin typeface="DejaVu Serif Bold"/>
              </a:rPr>
              <a:t> con </a:t>
            </a:r>
            <a:r>
              <a:rPr lang="en-US" sz="5000" dirty="0" err="1">
                <a:solidFill>
                  <a:srgbClr val="FF1616"/>
                </a:solidFill>
                <a:latin typeface="DejaVu Serif Bold"/>
              </a:rPr>
              <a:t>thấy</a:t>
            </a:r>
            <a:r>
              <a:rPr lang="en-US" sz="5000" dirty="0">
                <a:solidFill>
                  <a:srgbClr val="FF1616"/>
                </a:solidFill>
                <a:latin typeface="DejaVu Serif Bold"/>
              </a:rPr>
              <a:t> </a:t>
            </a:r>
            <a:r>
              <a:rPr lang="en-US" sz="5000" dirty="0" err="1">
                <a:solidFill>
                  <a:srgbClr val="FF1616"/>
                </a:solidFill>
                <a:latin typeface="DejaVu Serif Bold"/>
              </a:rPr>
              <a:t>điều</a:t>
            </a:r>
            <a:r>
              <a:rPr lang="en-US" sz="5000" dirty="0">
                <a:solidFill>
                  <a:srgbClr val="FF1616"/>
                </a:solidFill>
                <a:latin typeface="DejaVu Serif Bold"/>
              </a:rPr>
              <a:t> </a:t>
            </a:r>
            <a:r>
              <a:rPr lang="en-US" sz="5000" dirty="0" err="1">
                <a:solidFill>
                  <a:srgbClr val="FF1616"/>
                </a:solidFill>
                <a:latin typeface="DejaVu Serif Bold"/>
              </a:rPr>
              <a:t>gì</a:t>
            </a:r>
            <a:r>
              <a:rPr lang="en-US" sz="5000" dirty="0">
                <a:solidFill>
                  <a:srgbClr val="FF1616"/>
                </a:solidFill>
                <a:latin typeface="DejaVu Serif Bold"/>
              </a:rPr>
              <a:t> </a:t>
            </a:r>
            <a:r>
              <a:rPr lang="en-US" sz="5000" dirty="0" err="1">
                <a:solidFill>
                  <a:srgbClr val="FF1616"/>
                </a:solidFill>
                <a:latin typeface="DejaVu Serif Bold"/>
              </a:rPr>
              <a:t>đã</a:t>
            </a:r>
            <a:r>
              <a:rPr lang="en-US" sz="5000" dirty="0">
                <a:solidFill>
                  <a:srgbClr val="FF1616"/>
                </a:solidFill>
                <a:latin typeface="DejaVu Serif Bold"/>
              </a:rPr>
              <a:t> </a:t>
            </a:r>
            <a:r>
              <a:rPr lang="en-US" sz="5000" dirty="0" err="1">
                <a:solidFill>
                  <a:srgbClr val="FF1616"/>
                </a:solidFill>
                <a:latin typeface="DejaVu Serif Bold"/>
              </a:rPr>
              <a:t>xảy</a:t>
            </a:r>
            <a:r>
              <a:rPr lang="en-US" sz="5000" dirty="0">
                <a:solidFill>
                  <a:srgbClr val="FF1616"/>
                </a:solidFill>
                <a:latin typeface="DejaVu Serif Bold"/>
              </a:rPr>
              <a:t> ra </a:t>
            </a:r>
            <a:r>
              <a:rPr lang="en-US" sz="5000" dirty="0" err="1">
                <a:solidFill>
                  <a:srgbClr val="FF1616"/>
                </a:solidFill>
                <a:latin typeface="DejaVu Serif Bold"/>
              </a:rPr>
              <a:t>với</a:t>
            </a:r>
            <a:r>
              <a:rPr lang="en-US" sz="5000" dirty="0">
                <a:solidFill>
                  <a:srgbClr val="FF1616"/>
                </a:solidFill>
                <a:latin typeface="DejaVu Serif Bold"/>
              </a:rPr>
              <a:t> </a:t>
            </a:r>
            <a:r>
              <a:rPr lang="en-US" sz="5000" dirty="0" err="1">
                <a:solidFill>
                  <a:srgbClr val="FF1616"/>
                </a:solidFill>
                <a:latin typeface="DejaVu Serif Bold"/>
              </a:rPr>
              <a:t>bạn</a:t>
            </a:r>
            <a:r>
              <a:rPr lang="en-US" sz="5000" dirty="0">
                <a:solidFill>
                  <a:srgbClr val="FF1616"/>
                </a:solidFill>
                <a:latin typeface="DejaVu Serif Bold"/>
              </a:rPr>
              <a:t> </a:t>
            </a:r>
            <a:r>
              <a:rPr lang="en-US" sz="5000" dirty="0" err="1">
                <a:solidFill>
                  <a:srgbClr val="FF1616"/>
                </a:solidFill>
                <a:latin typeface="DejaVu Serif Bold"/>
              </a:rPr>
              <a:t>nhỏ</a:t>
            </a:r>
            <a:r>
              <a:rPr lang="en-US" sz="5000" dirty="0">
                <a:solidFill>
                  <a:srgbClr val="FF1616"/>
                </a:solidFill>
                <a:latin typeface="DejaVu Serif Bold"/>
              </a:rPr>
              <a:t> </a:t>
            </a:r>
            <a:r>
              <a:rPr lang="en-US" sz="5000" dirty="0" err="1">
                <a:solidFill>
                  <a:srgbClr val="FF1616"/>
                </a:solidFill>
                <a:latin typeface="DejaVu Serif Bold"/>
              </a:rPr>
              <a:t>trong</a:t>
            </a:r>
            <a:r>
              <a:rPr lang="en-US" sz="5000" dirty="0">
                <a:solidFill>
                  <a:srgbClr val="FF1616"/>
                </a:solidFill>
                <a:latin typeface="DejaVu Serif Bold"/>
              </a:rPr>
              <a:t> </a:t>
            </a:r>
            <a:r>
              <a:rPr lang="en-US" sz="5000" dirty="0" err="1">
                <a:solidFill>
                  <a:srgbClr val="FF1616"/>
                </a:solidFill>
                <a:latin typeface="DejaVu Serif Bold"/>
              </a:rPr>
              <a:t>đoạn</a:t>
            </a:r>
            <a:r>
              <a:rPr lang="en-US" sz="5000" dirty="0">
                <a:solidFill>
                  <a:srgbClr val="FF1616"/>
                </a:solidFill>
                <a:latin typeface="DejaVu Serif Bold"/>
              </a:rPr>
              <a:t> video?</a:t>
            </a:r>
          </a:p>
          <a:p>
            <a:pPr>
              <a:lnSpc>
                <a:spcPts val="7000"/>
              </a:lnSpc>
            </a:pPr>
            <a:r>
              <a:rPr lang="en-US" sz="5000" dirty="0">
                <a:solidFill>
                  <a:srgbClr val="FF1616"/>
                </a:solidFill>
                <a:latin typeface="DejaVu Serif Bold"/>
              </a:rPr>
              <a:t>-</a:t>
            </a:r>
            <a:r>
              <a:rPr lang="en-US" sz="5000" dirty="0" err="1">
                <a:solidFill>
                  <a:srgbClr val="FF1616"/>
                </a:solidFill>
                <a:latin typeface="DejaVu Serif Bold"/>
              </a:rPr>
              <a:t>Bị</a:t>
            </a:r>
            <a:r>
              <a:rPr lang="en-US" sz="5000" dirty="0">
                <a:solidFill>
                  <a:srgbClr val="FF1616"/>
                </a:solidFill>
                <a:latin typeface="DejaVu Serif Bold"/>
              </a:rPr>
              <a:t> </a:t>
            </a:r>
            <a:r>
              <a:rPr lang="en-US" sz="5000" dirty="0" err="1">
                <a:solidFill>
                  <a:srgbClr val="FF1616"/>
                </a:solidFill>
                <a:latin typeface="DejaVu Serif Bold"/>
              </a:rPr>
              <a:t>điện</a:t>
            </a:r>
            <a:r>
              <a:rPr lang="en-US" sz="5000" dirty="0">
                <a:solidFill>
                  <a:srgbClr val="FF1616"/>
                </a:solidFill>
                <a:latin typeface="DejaVu Serif Bold"/>
              </a:rPr>
              <a:t> </a:t>
            </a:r>
            <a:r>
              <a:rPr lang="en-US" sz="5000" dirty="0" err="1">
                <a:solidFill>
                  <a:srgbClr val="FF1616"/>
                </a:solidFill>
                <a:latin typeface="DejaVu Serif Bold"/>
              </a:rPr>
              <a:t>giật</a:t>
            </a:r>
            <a:r>
              <a:rPr lang="en-US" sz="5000" dirty="0">
                <a:solidFill>
                  <a:srgbClr val="FF1616"/>
                </a:solidFill>
                <a:latin typeface="DejaVu Serif Bold"/>
              </a:rPr>
              <a:t> </a:t>
            </a:r>
            <a:r>
              <a:rPr lang="en-US" sz="5000" dirty="0" err="1">
                <a:solidFill>
                  <a:srgbClr val="FF1616"/>
                </a:solidFill>
                <a:latin typeface="DejaVu Serif Bold"/>
              </a:rPr>
              <a:t>có</a:t>
            </a:r>
            <a:r>
              <a:rPr lang="en-US" sz="5000" dirty="0">
                <a:solidFill>
                  <a:srgbClr val="FF1616"/>
                </a:solidFill>
                <a:latin typeface="DejaVu Serif Bold"/>
              </a:rPr>
              <a:t> </a:t>
            </a:r>
            <a:r>
              <a:rPr lang="en-US" sz="5000" dirty="0" err="1">
                <a:solidFill>
                  <a:srgbClr val="FF1616"/>
                </a:solidFill>
                <a:latin typeface="DejaVu Serif Bold"/>
              </a:rPr>
              <a:t>đáng</a:t>
            </a:r>
            <a:r>
              <a:rPr lang="en-US" sz="5000" dirty="0">
                <a:solidFill>
                  <a:srgbClr val="FF1616"/>
                </a:solidFill>
                <a:latin typeface="DejaVu Serif Bold"/>
              </a:rPr>
              <a:t> </a:t>
            </a:r>
            <a:r>
              <a:rPr lang="en-US" sz="5000" dirty="0" err="1">
                <a:solidFill>
                  <a:srgbClr val="FF1616"/>
                </a:solidFill>
                <a:latin typeface="DejaVu Serif Bold"/>
              </a:rPr>
              <a:t>sợ</a:t>
            </a:r>
            <a:r>
              <a:rPr lang="en-US" sz="5000" dirty="0">
                <a:solidFill>
                  <a:srgbClr val="FF1616"/>
                </a:solidFill>
                <a:latin typeface="DejaVu Serif Bold"/>
              </a:rPr>
              <a:t> </a:t>
            </a:r>
            <a:r>
              <a:rPr lang="en-US" sz="5000" dirty="0" err="1">
                <a:solidFill>
                  <a:srgbClr val="FF1616"/>
                </a:solidFill>
                <a:latin typeface="DejaVu Serif Bold"/>
              </a:rPr>
              <a:t>không</a:t>
            </a:r>
            <a:r>
              <a:rPr lang="en-US" sz="5000" dirty="0">
                <a:solidFill>
                  <a:srgbClr val="FF1616"/>
                </a:solidFill>
                <a:latin typeface="DejaVu Serif Bold"/>
              </a:rPr>
              <a:t>?</a:t>
            </a:r>
            <a:r>
              <a:rPr lang="en-US" sz="5000" dirty="0">
                <a:solidFill>
                  <a:srgbClr val="000000"/>
                </a:solidFill>
                <a:latin typeface="DejaVu Serif"/>
              </a:rPr>
              <a:t> </a:t>
            </a:r>
          </a:p>
        </p:txBody>
      </p:sp>
      <p:pic>
        <p:nvPicPr>
          <p:cNvPr id="14" name="Picture 41">
            <a:extLst>
              <a:ext uri="{FF2B5EF4-FFF2-40B4-BE49-F238E27FC236}">
                <a16:creationId xmlns:a16="http://schemas.microsoft.com/office/drawing/2014/main" id="{A0D01931-FAF2-4B98-81B4-26945E28FBE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5020639" y="6714660"/>
            <a:ext cx="2748038" cy="3202162"/>
          </a:xfrm>
          <a:prstGeom prst="rect">
            <a:avLst/>
          </a:prstGeom>
        </p:spPr>
      </p:pic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8B8AF568-8138-448A-B051-E9A54703BE8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1522">
        <p15:prstTrans prst="wind"/>
      </p:transition>
    </mc:Choice>
    <mc:Fallback xmlns="">
      <p:transition spd="slow" advTm="4152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764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0" y="-26670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598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3|2.1|2.2|2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9.9|1.4|1.8|1.8|1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2.3|23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137</Words>
  <Application>Microsoft Office PowerPoint</Application>
  <PresentationFormat>Custom</PresentationFormat>
  <Paragraphs>15</Paragraphs>
  <Slides>9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Calibri</vt:lpstr>
      <vt:lpstr>DejaVu Serif Bold</vt:lpstr>
      <vt:lpstr>DejaVu Serif</vt:lpstr>
      <vt:lpstr>Times New Roman</vt:lpstr>
      <vt:lpstr>Arial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Tôi giúp tivi chạy Tôi giúp chiếc quạt quay Có tôi đèn sáng ngay Tôi là ai đó bạn?</dc:title>
  <dc:creator>Admin</dc:creator>
  <cp:lastModifiedBy>Lenovo</cp:lastModifiedBy>
  <cp:revision>11</cp:revision>
  <dcterms:created xsi:type="dcterms:W3CDTF">2006-08-16T00:00:00Z</dcterms:created>
  <dcterms:modified xsi:type="dcterms:W3CDTF">2021-11-09T14:35:56Z</dcterms:modified>
  <dc:identifier>DAEufqlSlq0</dc:identifier>
</cp:coreProperties>
</file>