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77" r:id="rId3"/>
    <p:sldId id="264" r:id="rId4"/>
    <p:sldId id="258" r:id="rId5"/>
    <p:sldId id="259" r:id="rId6"/>
    <p:sldId id="266" r:id="rId7"/>
    <p:sldId id="263" r:id="rId8"/>
    <p:sldId id="268" r:id="rId9"/>
    <p:sldId id="269" r:id="rId10"/>
    <p:sldId id="270" r:id="rId11"/>
    <p:sldId id="271" r:id="rId12"/>
    <p:sldId id="274" r:id="rId13"/>
    <p:sldId id="272" r:id="rId14"/>
    <p:sldId id="273" r:id="rId15"/>
    <p:sldId id="275" r:id="rId16"/>
    <p:sldId id="276" r:id="rId17"/>
    <p:sldId id="2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CC0099"/>
    <a:srgbClr val="FF0000"/>
    <a:srgbClr val="0000FF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71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10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944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04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03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455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805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07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881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07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15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B560C-91F4-4C43-AB7A-F01B1E547E62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0DB0B-4EF6-44A8-8F52-B5DA00D29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276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khung viền mầm non vector [share] | đặt may áo thun đồng phụ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052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93205" y="2610604"/>
            <a:ext cx="6965751" cy="201975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 QUEN VỚI TOÁN</a:t>
            </a:r>
            <a:endParaRPr kumimoji="0" lang="en-US" sz="48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17522" y="106700"/>
            <a:ext cx="68971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NON TUỔI HOA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******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88" y="1030288"/>
            <a:ext cx="966689" cy="9666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4706" y="3426317"/>
            <a:ext cx="6191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 tài: Nhận biết hình tròn, hình vuông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Lớp: Mẫu giáo bé C2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 thực hiện: Nguyễn Thị Thanh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33564" y="6303873"/>
            <a:ext cx="2665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học: 2021- 2022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560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  <p:sndAc>
          <p:stSnd>
            <p:snd r:embed="rId2" name="chimes.wav"/>
          </p:stSnd>
        </p:sndAc>
      </p:transition>
    </mc:Choice>
    <mc:Fallback>
      <p:transition spd="slow">
        <p:blinds dir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0526" y="1566500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595"/>
            <a:ext cx="12192001" cy="69559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58642" y="1573553"/>
            <a:ext cx="4206239" cy="371767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376056" y="1552395"/>
            <a:ext cx="420623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76056" y="5284176"/>
            <a:ext cx="420623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376056" y="1526020"/>
            <a:ext cx="0" cy="375815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582295" y="1526020"/>
            <a:ext cx="0" cy="37581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own Arrow 11"/>
          <p:cNvSpPr/>
          <p:nvPr/>
        </p:nvSpPr>
        <p:spPr>
          <a:xfrm>
            <a:off x="6300647" y="554490"/>
            <a:ext cx="538186" cy="833686"/>
          </a:xfrm>
          <a:prstGeom prst="downArrow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Down Arrow 13"/>
          <p:cNvSpPr/>
          <p:nvPr/>
        </p:nvSpPr>
        <p:spPr>
          <a:xfrm rot="5400000">
            <a:off x="8892773" y="2843288"/>
            <a:ext cx="522519" cy="942227"/>
          </a:xfrm>
          <a:prstGeom prst="downArrow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Down Arrow 14"/>
          <p:cNvSpPr/>
          <p:nvPr/>
        </p:nvSpPr>
        <p:spPr>
          <a:xfrm rot="10800000">
            <a:off x="6446942" y="5448396"/>
            <a:ext cx="522519" cy="1163444"/>
          </a:xfrm>
          <a:prstGeom prst="downArrow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Down Arrow 15"/>
          <p:cNvSpPr/>
          <p:nvPr/>
        </p:nvSpPr>
        <p:spPr>
          <a:xfrm rot="16200000">
            <a:off x="3205861" y="2684354"/>
            <a:ext cx="556561" cy="942227"/>
          </a:xfrm>
          <a:prstGeom prst="downArrow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2"/>
            <a:ext cx="993948" cy="99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92632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0526" y="1566500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541"/>
            <a:ext cx="12192000" cy="69559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76056" y="1566500"/>
            <a:ext cx="4206239" cy="371767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2"/>
            <a:ext cx="993948" cy="99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17159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22207"/>
          </a:xfrm>
        </p:spPr>
      </p:pic>
      <p:sp>
        <p:nvSpPr>
          <p:cNvPr id="5" name="Rectangle 4"/>
          <p:cNvSpPr/>
          <p:nvPr/>
        </p:nvSpPr>
        <p:spPr>
          <a:xfrm>
            <a:off x="3339461" y="3119735"/>
            <a:ext cx="5715639" cy="19475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800" b="1" cap="none" spc="0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sánh hình tròn- hình vuông</a:t>
            </a:r>
            <a:endParaRPr lang="en-US" sz="2800" b="1" cap="none" spc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2"/>
            <a:ext cx="993948" cy="99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46221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451100" y="1416723"/>
            <a:ext cx="3224849" cy="3215603"/>
          </a:xfrm>
          <a:prstGeom prst="ellipse">
            <a:avLst/>
          </a:prstGeom>
          <a:ln w="101600">
            <a:solidFill>
              <a:srgbClr val="08080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2451100" y="1416723"/>
            <a:ext cx="3224849" cy="321560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96430" y="1727200"/>
            <a:ext cx="3125469" cy="276542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10133464" y="1689099"/>
            <a:ext cx="11565" cy="2803527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6984865" y="1727200"/>
            <a:ext cx="23130" cy="2765426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996430" y="4492626"/>
            <a:ext cx="3148599" cy="22227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946129" y="1704973"/>
            <a:ext cx="3175770" cy="6353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2"/>
            <a:ext cx="993948" cy="99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92074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97279" y="1439405"/>
            <a:ext cx="3224849" cy="321560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46129" y="1664493"/>
            <a:ext cx="3125469" cy="276542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2"/>
            <a:ext cx="993948" cy="99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93872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96296E-6 L -0.25 -2.96296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92 -2.96296E-6 L 0.00208 -2.96296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10375"/>
          </a:xfrm>
        </p:spPr>
      </p:pic>
      <p:sp>
        <p:nvSpPr>
          <p:cNvPr id="7" name="Rectangle 6"/>
          <p:cNvSpPr/>
          <p:nvPr/>
        </p:nvSpPr>
        <p:spPr>
          <a:xfrm>
            <a:off x="2020754" y="2481856"/>
            <a:ext cx="73631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Thử tài của bé</a:t>
            </a:r>
            <a:endParaRPr lang="en-US" sz="54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" y="15622"/>
            <a:ext cx="993948" cy="99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169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ò chơ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23812"/>
            <a:ext cx="12234332" cy="688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421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11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75793" y="2967334"/>
            <a:ext cx="9384307" cy="27730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chào và hẹn gặp lại các con!</a:t>
            </a:r>
            <a:endParaRPr kumimoji="0" lang="en-US" sz="5400" b="1" i="0" u="none" strike="noStrike" kern="1200" cap="none" spc="0" normalizeH="0" baseline="0" noProof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00544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21889"/>
          </a:xfrm>
        </p:spPr>
      </p:pic>
      <p:sp>
        <p:nvSpPr>
          <p:cNvPr id="5" name="Rectangle 4"/>
          <p:cNvSpPr/>
          <p:nvPr/>
        </p:nvSpPr>
        <p:spPr>
          <a:xfrm>
            <a:off x="3760040" y="365125"/>
            <a:ext cx="467192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bài “ Tròn tròn vuông vuông”</a:t>
            </a:r>
            <a:endParaRPr lang="en-US" sz="2400" b="1" cap="none" spc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ài hát tròn vuô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2697" y="826789"/>
            <a:ext cx="11521440" cy="571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05040"/>
      </p:ext>
    </p:extLst>
  </p:cSld>
  <p:clrMapOvr>
    <a:masterClrMapping/>
  </p:clrMapOvr>
  <p:transition spd="slow">
    <p:randomBar dir="vert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2"/>
            <a:ext cx="12192000" cy="69608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0" y="3078818"/>
            <a:ext cx="5251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hình tròn, hình vuông</a:t>
            </a:r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2"/>
            <a:ext cx="993948" cy="99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74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>
      <p:transition spd="slow">
        <p:split orient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051660" y="1305927"/>
            <a:ext cx="4001590" cy="394394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12770" y="690632"/>
            <a:ext cx="384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hình gì?</a:t>
            </a:r>
            <a:endParaRPr lang="en-US" sz="2800" b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93918" y="5963064"/>
            <a:ext cx="2534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tròn</a:t>
            </a:r>
            <a:endParaRPr lang="en-US" sz="2800" b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2"/>
            <a:ext cx="993948" cy="99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45528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6" grpId="3" animBg="1"/>
      <p:bldP spid="7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74121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864427" y="1188198"/>
            <a:ext cx="4001589" cy="3943942"/>
          </a:xfrm>
          <a:prstGeom prst="ellipse">
            <a:avLst/>
          </a:prstGeom>
          <a:ln w="101600">
            <a:solidFill>
              <a:srgbClr val="08080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3924297" y="1188199"/>
            <a:ext cx="3881848" cy="394394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2"/>
            <a:ext cx="993948" cy="99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520433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74121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051660" y="1305927"/>
            <a:ext cx="4001590" cy="394394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2"/>
            <a:ext cx="993948" cy="99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84795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74121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108267" y="1251915"/>
            <a:ext cx="4001590" cy="394394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2"/>
            <a:ext cx="993948" cy="99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489517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6" grpId="3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0526" y="1566500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18" y="0"/>
            <a:ext cx="12192001" cy="69559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76056" y="1566500"/>
            <a:ext cx="4206239" cy="371767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2445" y="5876836"/>
            <a:ext cx="3213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vuông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2"/>
            <a:ext cx="993948" cy="99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86154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0526" y="1566500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9559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58642" y="1573553"/>
            <a:ext cx="4206239" cy="371767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376056" y="1552395"/>
            <a:ext cx="420623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76056" y="5284176"/>
            <a:ext cx="420623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376056" y="1526020"/>
            <a:ext cx="0" cy="375815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582295" y="1526020"/>
            <a:ext cx="0" cy="37581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own Arrow 11"/>
          <p:cNvSpPr/>
          <p:nvPr/>
        </p:nvSpPr>
        <p:spPr>
          <a:xfrm>
            <a:off x="6300647" y="554490"/>
            <a:ext cx="538186" cy="833686"/>
          </a:xfrm>
          <a:prstGeom prst="downArrow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Down Arrow 13"/>
          <p:cNvSpPr/>
          <p:nvPr/>
        </p:nvSpPr>
        <p:spPr>
          <a:xfrm rot="5400000">
            <a:off x="8892773" y="2843288"/>
            <a:ext cx="522519" cy="942227"/>
          </a:xfrm>
          <a:prstGeom prst="downArrow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Down Arrow 14"/>
          <p:cNvSpPr/>
          <p:nvPr/>
        </p:nvSpPr>
        <p:spPr>
          <a:xfrm rot="10800000">
            <a:off x="6446942" y="5448396"/>
            <a:ext cx="522519" cy="1163444"/>
          </a:xfrm>
          <a:prstGeom prst="downArrow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Down Arrow 15"/>
          <p:cNvSpPr/>
          <p:nvPr/>
        </p:nvSpPr>
        <p:spPr>
          <a:xfrm rot="16200000">
            <a:off x="3205861" y="2684354"/>
            <a:ext cx="556561" cy="942227"/>
          </a:xfrm>
          <a:prstGeom prst="downArrow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2"/>
            <a:ext cx="993948" cy="99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19293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91</Words>
  <Application>Microsoft Office PowerPoint</Application>
  <PresentationFormat>Widescreen</PresentationFormat>
  <Paragraphs>16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KHANH PRO</cp:lastModifiedBy>
  <cp:revision>20</cp:revision>
  <dcterms:created xsi:type="dcterms:W3CDTF">2021-10-30T02:21:29Z</dcterms:created>
  <dcterms:modified xsi:type="dcterms:W3CDTF">2021-10-31T03:37:42Z</dcterms:modified>
</cp:coreProperties>
</file>