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9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2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8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3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2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4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5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16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9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1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F9C4A-67D5-4E6E-AADF-3E2D77B7675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B5B3F-93F9-48FA-9484-0C50A6BE1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1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D&#7841;y%20tr&#7867;%20g&#7845;p%20m&#225;y%20bay%20gi&#7845;y.pptx" TargetMode="External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3.png"/><Relationship Id="rId5" Type="http://schemas.microsoft.com/office/2007/relationships/media" Target="../media/media3.m4a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7.jpg"/><Relationship Id="rId5" Type="http://schemas.microsoft.com/office/2007/relationships/media" Target="../media/media8.m4a"/><Relationship Id="rId10" Type="http://schemas.openxmlformats.org/officeDocument/2006/relationships/image" Target="../media/image6.jpg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jpg"/><Relationship Id="rId5" Type="http://schemas.openxmlformats.org/officeDocument/2006/relationships/image" Target="../media/image17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5309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MẦM NON TUỔI HOA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27" y="902789"/>
            <a:ext cx="1158826" cy="1020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5495" y="2809260"/>
            <a:ext cx="8153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85600" y="654050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64950" y="6134100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28450" y="5657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79459"/>
      </p:ext>
    </p:extLst>
  </p:cSld>
  <p:clrMapOvr>
    <a:masterClrMapping/>
  </p:clrMapOvr>
  <p:transition spd="slow" advClick="0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59292"/>
            <a:ext cx="9144000" cy="4620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8189" y="202131"/>
            <a:ext cx="7478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88800" y="6905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0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không tên (2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378630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không tên (4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340640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7" y="0"/>
            <a:ext cx="12297878" cy="6858000"/>
          </a:xfrm>
        </p:spPr>
      </p:pic>
    </p:spTree>
    <p:extLst>
      <p:ext uri="{BB962C8B-B14F-4D97-AF65-F5344CB8AC3E}">
        <p14:creationId xmlns:p14="http://schemas.microsoft.com/office/powerpoint/2010/main" val="28585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không tên (5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2979263979"/>
      </p:ext>
    </p:extLst>
  </p:cSld>
  <p:clrMapOvr>
    <a:masterClrMapping/>
  </p:clrMapOvr>
  <p:transition spd="slow" advClick="0" advTm="3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nh Phi Công Ơi - Bé Triệu Vy [Official MV]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1885256660"/>
      </p:ext>
    </p:extLst>
  </p:cSld>
  <p:clrMapOvr>
    <a:masterClrMapping/>
  </p:clrMapOvr>
  <p:transition spd="slow" advClick="0" advTm="23500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518" y="1496291"/>
            <a:ext cx="3043382" cy="3241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741" y="1496291"/>
            <a:ext cx="74260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5997575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5533891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6521751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5113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15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19250"/>
            <a:ext cx="4476750" cy="448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1619250"/>
            <a:ext cx="4476750" cy="4486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5684" y="389721"/>
            <a:ext cx="8364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65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78542"/>
            <a:ext cx="4318535" cy="45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34" y="1578542"/>
            <a:ext cx="4825465" cy="4543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8891" y="365125"/>
            <a:ext cx="8499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66333" y="6758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38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allOve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4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88168"/>
            <a:ext cx="4472539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92" y="1588168"/>
            <a:ext cx="4575208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0438" y="154004"/>
            <a:ext cx="8633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65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9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1581150"/>
            <a:ext cx="4550644" cy="4562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81150"/>
            <a:ext cx="4371975" cy="4562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3175" y="114300"/>
            <a:ext cx="7229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88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9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92" y="1588168"/>
            <a:ext cx="4472539" cy="4607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88168"/>
            <a:ext cx="4378292" cy="4607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8425" y="125128"/>
            <a:ext cx="8239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65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33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3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275</Words>
  <Application>Microsoft Office PowerPoint</Application>
  <PresentationFormat>Widescreen</PresentationFormat>
  <Paragraphs>15</Paragraphs>
  <Slides>13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2021-10-30T09:10:31Z</dcterms:created>
  <dcterms:modified xsi:type="dcterms:W3CDTF">2021-11-02T02:54:23Z</dcterms:modified>
</cp:coreProperties>
</file>