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56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39264-4228-4FC1-AEDB-03D081EFBAD6}" type="datetimeFigureOut">
              <a:rPr lang="en-US" smtClean="0"/>
              <a:t>10/29/2021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A5303-1B46-4E0C-80E0-C6DCDD1074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64617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39264-4228-4FC1-AEDB-03D081EFBAD6}" type="datetimeFigureOut">
              <a:rPr lang="en-US" smtClean="0"/>
              <a:t>10/29/2021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A5303-1B46-4E0C-80E0-C6DCDD1074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79353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39264-4228-4FC1-AEDB-03D081EFBAD6}" type="datetimeFigureOut">
              <a:rPr lang="en-US" smtClean="0"/>
              <a:t>10/29/2021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A5303-1B46-4E0C-80E0-C6DCDD1074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53321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39264-4228-4FC1-AEDB-03D081EFBAD6}" type="datetimeFigureOut">
              <a:rPr lang="en-US" smtClean="0"/>
              <a:t>10/29/2021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A5303-1B46-4E0C-80E0-C6DCDD1074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67974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39264-4228-4FC1-AEDB-03D081EFBAD6}" type="datetimeFigureOut">
              <a:rPr lang="en-US" smtClean="0"/>
              <a:t>10/29/2021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A5303-1B46-4E0C-80E0-C6DCDD1074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23609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39264-4228-4FC1-AEDB-03D081EFBAD6}" type="datetimeFigureOut">
              <a:rPr lang="en-US" smtClean="0"/>
              <a:t>10/29/2021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A5303-1B46-4E0C-80E0-C6DCDD1074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29268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39264-4228-4FC1-AEDB-03D081EFBAD6}" type="datetimeFigureOut">
              <a:rPr lang="en-US" smtClean="0"/>
              <a:t>10/29/2021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A5303-1B46-4E0C-80E0-C6DCDD1074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57546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39264-4228-4FC1-AEDB-03D081EFBAD6}" type="datetimeFigureOut">
              <a:rPr lang="en-US" smtClean="0"/>
              <a:t>10/29/2021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A5303-1B46-4E0C-80E0-C6DCDD1074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03261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39264-4228-4FC1-AEDB-03D081EFBAD6}" type="datetimeFigureOut">
              <a:rPr lang="en-US" smtClean="0"/>
              <a:t>10/29/2021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A5303-1B46-4E0C-80E0-C6DCDD1074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04778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39264-4228-4FC1-AEDB-03D081EFBAD6}" type="datetimeFigureOut">
              <a:rPr lang="en-US" smtClean="0"/>
              <a:t>10/29/2021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A5303-1B46-4E0C-80E0-C6DCDD1074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5716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39264-4228-4FC1-AEDB-03D081EFBAD6}" type="datetimeFigureOut">
              <a:rPr lang="en-US" smtClean="0"/>
              <a:t>10/29/2021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A5303-1B46-4E0C-80E0-C6DCDD1074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99670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439264-4228-4FC1-AEDB-03D081EFBAD6}" type="datetimeFigureOut">
              <a:rPr lang="en-US" smtClean="0"/>
              <a:t>10/29/2021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8A5303-1B46-4E0C-80E0-C6DCDD1074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83137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am nhac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964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0869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Widescreen</PresentationFormat>
  <Paragraphs>0</Paragraphs>
  <Slides>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Office Theme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KHANH PRO</dc:creator>
  <cp:lastModifiedBy>KHANH PRO</cp:lastModifiedBy>
  <cp:revision>1</cp:revision>
  <dcterms:created xsi:type="dcterms:W3CDTF">2021-10-29T04:52:45Z</dcterms:created>
  <dcterms:modified xsi:type="dcterms:W3CDTF">2021-10-29T04:53:31Z</dcterms:modified>
</cp:coreProperties>
</file>