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69" r:id="rId2"/>
    <p:sldId id="270" r:id="rId3"/>
    <p:sldId id="271" r:id="rId4"/>
    <p:sldId id="272" r:id="rId5"/>
    <p:sldId id="273" r:id="rId6"/>
    <p:sldId id="274" r:id="rId7"/>
    <p:sldId id="275" r:id="rId8"/>
    <p:sldId id="276" r:id="rId9"/>
    <p:sldId id="277" r:id="rId1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41" autoAdjust="0"/>
    <p:restoredTop sz="94660"/>
  </p:normalViewPr>
  <p:slideViewPr>
    <p:cSldViewPr>
      <p:cViewPr varScale="1">
        <p:scale>
          <a:sx n="83" d="100"/>
          <a:sy n="83" d="100"/>
        </p:scale>
        <p:origin x="1459" y="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F0E2B9-F235-42AE-A024-3636385BFB9A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64E2B3-E80A-456A-A704-547C48D23C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1449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88CED-5FAC-47BD-9562-A9713A647549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44426-007C-43E9-B902-E1A7D083E6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5257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88CED-5FAC-47BD-9562-A9713A647549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44426-007C-43E9-B902-E1A7D083E6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0066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88CED-5FAC-47BD-9562-A9713A647549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44426-007C-43E9-B902-E1A7D083E6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4872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88CED-5FAC-47BD-9562-A9713A647549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44426-007C-43E9-B902-E1A7D083E6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2247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88CED-5FAC-47BD-9562-A9713A647549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44426-007C-43E9-B902-E1A7D083E6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6046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88CED-5FAC-47BD-9562-A9713A647549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44426-007C-43E9-B902-E1A7D083E6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429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88CED-5FAC-47BD-9562-A9713A647549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44426-007C-43E9-B902-E1A7D083E6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4963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88CED-5FAC-47BD-9562-A9713A647549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44426-007C-43E9-B902-E1A7D083E6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4669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88CED-5FAC-47BD-9562-A9713A647549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44426-007C-43E9-B902-E1A7D083E6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2528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88CED-5FAC-47BD-9562-A9713A647549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44426-007C-43E9-B902-E1A7D083E6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3410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88CED-5FAC-47BD-9562-A9713A647549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44426-007C-43E9-B902-E1A7D083E6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3318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C88CED-5FAC-47BD-9562-A9713A647549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944426-007C-43E9-B902-E1A7D083E6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413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video-1635488099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314925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video-163548812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909298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video-1635486737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971530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video-1635488705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690890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video-1635486769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723183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video-1635486789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561665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video-1635488910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553977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video-1635489009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749336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video-1635489109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950526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574</TotalTime>
  <Words>0</Words>
  <Application>Microsoft Office PowerPoint</Application>
  <PresentationFormat>On-screen Show (4:3)</PresentationFormat>
  <Paragraphs>0</Paragraphs>
  <Slides>9</Slides>
  <Notes>0</Notes>
  <HiddenSlides>0</HiddenSlides>
  <MMClips>9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2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PHUDONG</cp:lastModifiedBy>
  <cp:revision>32</cp:revision>
  <dcterms:created xsi:type="dcterms:W3CDTF">2021-10-09T04:52:47Z</dcterms:created>
  <dcterms:modified xsi:type="dcterms:W3CDTF">2021-10-29T06:32:43Z</dcterms:modified>
</cp:coreProperties>
</file>