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9" r:id="rId3"/>
    <p:sldId id="261" r:id="rId4"/>
    <p:sldId id="263" r:id="rId5"/>
    <p:sldId id="264" r:id="rId6"/>
    <p:sldId id="258" r:id="rId7"/>
    <p:sldId id="260" r:id="rId8"/>
    <p:sldId id="265" r:id="rId9"/>
    <p:sldId id="262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>
        <p:scale>
          <a:sx n="60" d="100"/>
          <a:sy n="60" d="100"/>
        </p:scale>
        <p:origin x="1140" y="2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302972-BA17-4D28-B268-99DDC69FBBC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BC42BA9-4458-4614-B767-2B1FC709F04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E5E42C-9427-4CE0-8BA5-8307146119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621F37-2A20-4D79-87FC-4F7C37444B9D}" type="datetimeFigureOut">
              <a:rPr lang="en-US" smtClean="0"/>
              <a:t>10/29/2021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1A68EB-6FCC-4B48-90D7-AD30E25BB7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BD6E56-227F-41AC-A452-46E9749844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7A665-27A6-44C0-915C-4139EABFA7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28177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E9A843-8E02-4962-A4B4-D4B66FB391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97848FF-45D2-422B-82F7-4CDE3EC2D5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9EA35C-68F6-446B-B915-E50FEAD7FC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621F37-2A20-4D79-87FC-4F7C37444B9D}" type="datetimeFigureOut">
              <a:rPr lang="en-US" smtClean="0"/>
              <a:t>10/29/2021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A12B12-BFB9-4C65-A910-B090E8EEB3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CD5048-F01D-4ED9-87CF-3669477BA9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7A665-27A6-44C0-915C-4139EABFA7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35414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52255D9-563E-4098-9CAA-2BBE8951CFB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C93704F-2C4E-45AF-95E7-A285B54D5D8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420261-5D18-4497-AD62-18F6E1E409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621F37-2A20-4D79-87FC-4F7C37444B9D}" type="datetimeFigureOut">
              <a:rPr lang="en-US" smtClean="0"/>
              <a:t>10/29/2021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40AEEF-9A15-4713-9515-BD561F1B92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EF51F6-9547-4500-B2D3-5182796C99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7A665-27A6-44C0-915C-4139EABFA7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52948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EF3CCA-044F-483F-9426-8030030832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51F2C0-DE54-42E7-BDBA-9084EFD726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39AB1F-29BF-480C-8836-60D081F12B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621F37-2A20-4D79-87FC-4F7C37444B9D}" type="datetimeFigureOut">
              <a:rPr lang="en-US" smtClean="0"/>
              <a:t>10/29/2021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952013-B57D-43D2-A8D6-561BC87FD5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248D29-646E-4299-8FF4-7D2D08D6C9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7A665-27A6-44C0-915C-4139EABFA7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79246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419566-7416-4C69-B86D-221E0DEDE0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DC2AD2-AA59-4180-82C1-96ACFE79BE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1B48B4-FFAA-47CC-A2A9-13E709817B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621F37-2A20-4D79-87FC-4F7C37444B9D}" type="datetimeFigureOut">
              <a:rPr lang="en-US" smtClean="0"/>
              <a:t>10/29/2021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E0B37D-9B14-430B-A0EB-8CDDEA2816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852606-1264-49C9-AD7F-47D244309D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7A665-27A6-44C0-915C-4139EABFA7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298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6E7E97-3ABA-42FB-B7BC-7ED8320BBA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7F695D-AF11-4C4A-A804-88C32C5E404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803F285-7AD6-4F4B-A602-8D33B3369F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4B59A6-706E-4C31-97F6-D4883B73B6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621F37-2A20-4D79-87FC-4F7C37444B9D}" type="datetimeFigureOut">
              <a:rPr lang="en-US" smtClean="0"/>
              <a:t>10/29/2021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A7BABEF-69EA-489A-8516-BCC51BD660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A193A5-EB00-4672-BD4C-B6561F7530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7A665-27A6-44C0-915C-4139EABFA7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6245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20E211-EBF0-4856-83CD-AE665EAF7E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589244-2705-4E0B-8B68-7A1C053B34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C822683-2676-4247-9332-73EE9F99819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09DC06C-98A9-4B9D-A16E-C2FCDA36BC0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D10EA03-F098-4C25-B3F3-016C464DC39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716D936-F4E9-4C9A-88F1-59736B5100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621F37-2A20-4D79-87FC-4F7C37444B9D}" type="datetimeFigureOut">
              <a:rPr lang="en-US" smtClean="0"/>
              <a:t>10/29/2021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1F272DD-C0D6-44A0-8AE9-E3CD848445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DB2BD1E-9D2D-441D-A543-9939657E3E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7A665-27A6-44C0-915C-4139EABFA7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74551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AAD77C-BE42-4BAF-A128-6D9598E738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CBC3A6C-8670-4CED-9D69-112A9D6D8A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621F37-2A20-4D79-87FC-4F7C37444B9D}" type="datetimeFigureOut">
              <a:rPr lang="en-US" smtClean="0"/>
              <a:t>10/29/2021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8231A97-6516-4F67-9F97-502BBB5DD6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3248E3E-2B87-4E99-9F8E-83C25EBBF1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7A665-27A6-44C0-915C-4139EABFA7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26866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DE74A55-E454-4E5E-BC07-B47168AAAF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621F37-2A20-4D79-87FC-4F7C37444B9D}" type="datetimeFigureOut">
              <a:rPr lang="en-US" smtClean="0"/>
              <a:t>10/29/2021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5DA9513-A844-4009-96E3-CA134BCB89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99F235-D8B1-4EA4-9D0D-FC435EAE3A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7A665-27A6-44C0-915C-4139EABFA7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6092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D8E434-8DE5-4665-ACED-EF76AC4FE4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C896FD-3DC6-40E9-B365-BF1F1050E0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8B11F3F-D2E0-43EC-90FF-4D211CB4AA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6940FC4-81A4-4C10-9363-79FD662710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621F37-2A20-4D79-87FC-4F7C37444B9D}" type="datetimeFigureOut">
              <a:rPr lang="en-US" smtClean="0"/>
              <a:t>10/29/2021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E8729D6-F9DC-4B2F-8E0D-0E0D9CD0E7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8258314-898F-4D72-959C-B18562CF7A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7A665-27A6-44C0-915C-4139EABFA7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81134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CD08DD-3449-43BA-ACC6-01E3A8650C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7EF084B-8A61-488F-8428-FE76D2FACC4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1EB4058-86F8-4528-B741-CA29D16D714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FF86E3A-8A1A-4894-8458-CAC838CA03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621F37-2A20-4D79-87FC-4F7C37444B9D}" type="datetimeFigureOut">
              <a:rPr lang="en-US" smtClean="0"/>
              <a:t>10/29/2021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7DE3B9-10B1-4F5E-9DBD-C304F6972A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7EA28BB-7D17-47AC-8A2B-3EED20A2B6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7A665-27A6-44C0-915C-4139EABFA7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06287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7EB22C7-4B11-47ED-AE3C-9C98290057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012921-E52A-4BFF-BEED-C57A101E0E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0435CC-F0FB-492B-8BDE-5D2DCDCB0AF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621F37-2A20-4D79-87FC-4F7C37444B9D}" type="datetimeFigureOut">
              <a:rPr lang="en-US" smtClean="0"/>
              <a:t>10/29/2021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0B5F06-7C43-4D92-B399-68B8D785D30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F82FF9-31DC-40DF-B5EA-961CA3163D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27A665-27A6-44C0-915C-4139EABFA7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19283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4a"/><Relationship Id="rId7" Type="http://schemas.openxmlformats.org/officeDocument/2006/relationships/image" Target="../media/image3.png"/><Relationship Id="rId2" Type="http://schemas.microsoft.com/office/2007/relationships/media" Target="../media/media1.m4a"/><Relationship Id="rId1" Type="http://schemas.openxmlformats.org/officeDocument/2006/relationships/tags" Target="../tags/tag1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5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5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5" Type="http://schemas.openxmlformats.org/officeDocument/2006/relationships/image" Target="../media/image2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5" Type="http://schemas.openxmlformats.org/officeDocument/2006/relationships/image" Target="../media/image2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F60EE1-84C1-400E-992C-DF7FB25820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718087"/>
          </a:xfrm>
        </p:spPr>
        <p:txBody>
          <a:bodyPr>
            <a:normAutofit/>
          </a:bodyPr>
          <a:lstStyle/>
          <a:p>
            <a:pPr algn="ctr"/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LONG BIÊN</a:t>
            </a:r>
            <a:b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TUỔI HOA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83752B-4D5D-4178-90EC-52ACBEC8AB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77317"/>
            <a:ext cx="10697308" cy="1719433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 VỰC RÈN KỸ NĂNG CHO TRẺ</a:t>
            </a:r>
          </a:p>
          <a:p>
            <a:pPr marL="0" indent="0" algn="ctr">
              <a:buNone/>
            </a:pP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Rèn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kỹ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thưa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gửi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 algn="ctr">
              <a:buNone/>
            </a:pP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34D142D-ED36-495B-9DC8-90443C770AD6}"/>
              </a:ext>
            </a:extLst>
          </p:cNvPr>
          <p:cNvSpPr txBox="1"/>
          <p:nvPr/>
        </p:nvSpPr>
        <p:spPr>
          <a:xfrm>
            <a:off x="4501663" y="4473526"/>
            <a:ext cx="445945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D1</a:t>
            </a:r>
          </a:p>
          <a:p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9188EC9-8AF8-4355-B24C-844A27FD223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8479" y="718087"/>
            <a:ext cx="1422008" cy="1422008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41912AC1-1594-404F-96FA-F0B8B4C8A5A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543722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235"/>
    </mc:Choice>
    <mc:Fallback>
      <p:transition spd="slow" advTm="182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  <p:bldP spid="3" grpId="0" build="p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1139958178248766826">
            <a:hlinkClick r:id="" action="ppaction://media"/>
            <a:extLst>
              <a:ext uri="{FF2B5EF4-FFF2-40B4-BE49-F238E27FC236}">
                <a16:creationId xmlns:a16="http://schemas.microsoft.com/office/drawing/2014/main" id="{E18070AE-A988-43CF-A5BF-A996B215C576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566947" cy="6825370"/>
          </a:xfr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88C3460-C29C-4556-ADCE-81B8EB22193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630"/>
            <a:ext cx="1058779" cy="1058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8868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3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5206268313590724217">
            <a:hlinkClick r:id="" action="ppaction://media"/>
            <a:extLst>
              <a:ext uri="{FF2B5EF4-FFF2-40B4-BE49-F238E27FC236}">
                <a16:creationId xmlns:a16="http://schemas.microsoft.com/office/drawing/2014/main" id="{A3EA7961-DC82-4E67-95AB-0FB4E795475E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53730" y="51896"/>
            <a:ext cx="12245730" cy="6882418"/>
          </a:xfr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12DA156-E0CA-4530-A4DF-0CDDB426ED5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0105"/>
            <a:ext cx="1058779" cy="1058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1934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3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9029375899303746937">
            <a:hlinkClick r:id="" action="ppaction://media"/>
            <a:extLst>
              <a:ext uri="{FF2B5EF4-FFF2-40B4-BE49-F238E27FC236}">
                <a16:creationId xmlns:a16="http://schemas.microsoft.com/office/drawing/2014/main" id="{1DB966A1-9DA5-44F0-9582-AB75D99057BD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9550"/>
            <a:ext cx="12191999" cy="6848449"/>
          </a:xfr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13411BB-A1AA-4F12-AE56-476D8362DC6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0105"/>
            <a:ext cx="1058779" cy="1058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8237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8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8417516368634206215">
            <a:hlinkClick r:id="" action="ppaction://media"/>
            <a:extLst>
              <a:ext uri="{FF2B5EF4-FFF2-40B4-BE49-F238E27FC236}">
                <a16:creationId xmlns:a16="http://schemas.microsoft.com/office/drawing/2014/main" id="{E7ED66CB-84D3-47B4-9FDE-4A37459F94DA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5864"/>
            <a:ext cx="12192001" cy="6963462"/>
          </a:xfr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39D986B-59C8-46F2-AFD0-D18508A5E1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0105"/>
            <a:ext cx="1058779" cy="1058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9039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6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774074644613620122">
            <a:hlinkClick r:id="" action="ppaction://media"/>
            <a:extLst>
              <a:ext uri="{FF2B5EF4-FFF2-40B4-BE49-F238E27FC236}">
                <a16:creationId xmlns:a16="http://schemas.microsoft.com/office/drawing/2014/main" id="{E3DC5FEC-6B2D-4D2E-8A32-F08DD5A7BE7E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" y="0"/>
            <a:ext cx="12192000" cy="6907837"/>
          </a:xfr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49359E2-9582-43EC-AE5D-C29023C461F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58779" cy="1058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1971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0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4169445726890685645">
            <a:hlinkClick r:id="" action="ppaction://media"/>
            <a:extLst>
              <a:ext uri="{FF2B5EF4-FFF2-40B4-BE49-F238E27FC236}">
                <a16:creationId xmlns:a16="http://schemas.microsoft.com/office/drawing/2014/main" id="{636B30C2-B258-4F24-83C9-E89DE3A38AD9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5846"/>
            <a:ext cx="12153637" cy="6857272"/>
          </a:xfr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BB37E9A-3D73-4DE9-98C1-A727BB24C0D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0105"/>
            <a:ext cx="1058779" cy="1058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9603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6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7173892525431046792">
            <a:hlinkClick r:id="" action="ppaction://media"/>
            <a:extLst>
              <a:ext uri="{FF2B5EF4-FFF2-40B4-BE49-F238E27FC236}">
                <a16:creationId xmlns:a16="http://schemas.microsoft.com/office/drawing/2014/main" id="{137C8755-CC5F-4391-8ABC-98C4F693BEDE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4261898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97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4416017344509247227">
            <a:hlinkClick r:id="" action="ppaction://media"/>
            <a:extLst>
              <a:ext uri="{FF2B5EF4-FFF2-40B4-BE49-F238E27FC236}">
                <a16:creationId xmlns:a16="http://schemas.microsoft.com/office/drawing/2014/main" id="{B947DA14-3251-461A-8FA6-17016B647583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8790" y="0"/>
            <a:ext cx="12163209" cy="7027633"/>
          </a:xfr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16407B4-6324-4E08-9137-43328D6B8A1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0105"/>
            <a:ext cx="1058779" cy="1058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753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21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|1.6|2.1|5.9|2.9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66</TotalTime>
  <Words>53</Words>
  <Application>Microsoft Office PowerPoint</Application>
  <PresentationFormat>Widescreen</PresentationFormat>
  <Paragraphs>6</Paragraphs>
  <Slides>9</Slides>
  <Notes>0</Notes>
  <HiddenSlides>0</HiddenSlides>
  <MMClips>9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Arial</vt:lpstr>
      <vt:lpstr>Calibri</vt:lpstr>
      <vt:lpstr>Calibri Light</vt:lpstr>
      <vt:lpstr>Times New Roman</vt:lpstr>
      <vt:lpstr>Office Theme</vt:lpstr>
      <vt:lpstr>ỦY BAN NHÂN DÂN QUẬN LONG BIÊN TRƯỜNG MẦM NON TUỔI HOA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ỦY BAN NHÂN DÂN QUẬN LONG BIÊN TRƯỜNG MẦM NON TUỔI HOA</dc:title>
  <dc:creator>DELL</dc:creator>
  <cp:lastModifiedBy>DELL</cp:lastModifiedBy>
  <cp:revision>2</cp:revision>
  <dcterms:created xsi:type="dcterms:W3CDTF">2021-10-29T02:52:01Z</dcterms:created>
  <dcterms:modified xsi:type="dcterms:W3CDTF">2021-10-29T05:30:40Z</dcterms:modified>
</cp:coreProperties>
</file>