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336" r:id="rId2"/>
    <p:sldId id="341" r:id="rId3"/>
    <p:sldId id="342" r:id="rId4"/>
    <p:sldId id="338" r:id="rId5"/>
    <p:sldId id="339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6" autoAdjust="0"/>
    <p:restoredTop sz="91337" autoAdjust="0"/>
  </p:normalViewPr>
  <p:slideViewPr>
    <p:cSldViewPr>
      <p:cViewPr varScale="1">
        <p:scale>
          <a:sx n="51" d="100"/>
          <a:sy n="51" d="100"/>
        </p:scale>
        <p:origin x="1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E8F9-9C50-40AB-9BF4-826E36885F9C}" type="datetimeFigureOut">
              <a:rPr lang="en-US" smtClean="0"/>
              <a:t>29/10/2021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DF572-BB5D-47A0-8CC9-90FEA7F2A2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F572-BB5D-47A0-8CC9-90FEA7F2A25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74639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0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1" y="0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8890" y="2400301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strike="sngStrike" dirty="0" smtClean="0"/>
              <a:t> </a:t>
            </a:r>
            <a:endParaRPr lang="en-US" sz="4800" strike="sngStrik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139934"/>
            <a:ext cx="2753090" cy="2266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695700"/>
            <a:ext cx="142113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g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54201" y="704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nvn 1 00_00_27-00_05_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ÀM THIẾP TẶNG M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nv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1766</TotalTime>
  <Words>44</Words>
  <Application>Microsoft Office PowerPoint</Application>
  <PresentationFormat>Custom</PresentationFormat>
  <Paragraphs>8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toàn thể phụ huynh cùng các con đến với lớp</dc:title>
  <dc:creator>This PC</dc:creator>
  <cp:lastModifiedBy>Admin</cp:lastModifiedBy>
  <cp:revision>132</cp:revision>
  <dcterms:created xsi:type="dcterms:W3CDTF">2006-08-16T00:00:00Z</dcterms:created>
  <dcterms:modified xsi:type="dcterms:W3CDTF">2021-10-29T08:37:16Z</dcterms:modified>
  <dc:identifier>DAEosPtVixY</dc:identifier>
</cp:coreProperties>
</file>