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2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5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7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7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3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5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8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8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6B5D-0797-447C-871B-EA53FC6241B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CDA69-12EE-4BB6-B7C2-43A7E59E1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7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1158" y="746974"/>
            <a:ext cx="4929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1538" y="2871989"/>
            <a:ext cx="5396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4047" y="3916430"/>
            <a:ext cx="439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6" y="1304097"/>
            <a:ext cx="1567892" cy="1567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36270" y="4842456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– 2022 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ollow-The-Wind-Ju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590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29283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1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054" y="2588653"/>
            <a:ext cx="5798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719" y="552718"/>
            <a:ext cx="6858000" cy="57525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10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82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0"/>
            <a:ext cx="12192000" cy="6885690"/>
          </a:xfrm>
          <a:prstGeom prst="rect">
            <a:avLst/>
          </a:prstGeom>
        </p:spPr>
      </p:pic>
      <p:pic>
        <p:nvPicPr>
          <p:cNvPr id="3" name="video-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9859" y="936700"/>
            <a:ext cx="8822027" cy="49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0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-5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0918" y="815065"/>
            <a:ext cx="9607640" cy="53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1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-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341" y="637504"/>
            <a:ext cx="9929612" cy="558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8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560" y="660042"/>
            <a:ext cx="9069935" cy="55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031"/>
          </a:xfrm>
          <a:prstGeom prst="rect">
            <a:avLst/>
          </a:prstGeom>
        </p:spPr>
      </p:pic>
      <p:pic>
        <p:nvPicPr>
          <p:cNvPr id="5" name="[Nhạc Thiếu Nhi] Tay Thơm Tay Ngoa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8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4571" y="566670"/>
            <a:ext cx="9272791" cy="51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9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0163" y="1036867"/>
            <a:ext cx="9098709" cy="50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034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4264" y="2240924"/>
            <a:ext cx="61077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126" y="5566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535" y="359535"/>
            <a:ext cx="6858000" cy="6138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7314" y="1287887"/>
            <a:ext cx="5794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2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06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1254" y="531253"/>
            <a:ext cx="6858000" cy="5795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3494" y="1159098"/>
            <a:ext cx="560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167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2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3310" y="649310"/>
            <a:ext cx="6858000" cy="5559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137" y="1893194"/>
            <a:ext cx="5283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137" y="613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5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106</Words>
  <Application>Microsoft Office PowerPoint</Application>
  <PresentationFormat>Widescreen</PresentationFormat>
  <Paragraphs>14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DUYETFIORA</dc:creator>
  <cp:lastModifiedBy>DUYETFIORA</cp:lastModifiedBy>
  <cp:revision>15</cp:revision>
  <dcterms:created xsi:type="dcterms:W3CDTF">2021-09-06T16:37:05Z</dcterms:created>
  <dcterms:modified xsi:type="dcterms:W3CDTF">2021-09-08T14:21:18Z</dcterms:modified>
</cp:coreProperties>
</file>