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6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5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3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6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9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5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9E6F6-2B6A-4450-85B4-81D40DD054C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D84B5-72EE-4E79-B8EA-058BE053D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1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ĩ năng bóc trứ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</cp:revision>
  <dcterms:created xsi:type="dcterms:W3CDTF">2021-10-29T05:15:21Z</dcterms:created>
  <dcterms:modified xsi:type="dcterms:W3CDTF">2021-10-29T05:20:51Z</dcterms:modified>
</cp:coreProperties>
</file>