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69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1672ED-4A25-5B40-BE10-2ABC99BFE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FABB59A-998A-2C43-949F-86977FAFF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24C5DC6-D692-9D4B-83E1-A3303D7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DE119DF-8851-3146-B9BB-77C70D5A0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4A6CB4-E76D-C446-A296-5D2BF93D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87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3CEB8C-2CAF-9D43-A65D-F31D7E1F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A23D89C-2C8E-C045-8C29-33BFC18D1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71611C3-8FFA-294B-98F8-B0475913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FA8D9D-1288-AE4F-846F-DD233388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A1F908-54DD-7841-B298-EA1DA60FE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107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627F05D-8BF7-D941-836D-A0A314596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2DF5401-8A5B-E44A-9742-BD265EC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CBBCBF-BE20-484E-9ACC-ECDD7855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A357A8-B5BE-2143-9166-B006D9C0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49F840-71E5-B345-80D0-0AB4776D7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8895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1C40EB-C5B7-3842-B0ED-7F83F8AD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099007-1452-0742-AA44-884F5258E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1AD3A6A-A959-9A46-8617-E1087DA5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868B103-B33F-2148-9483-2D828EB42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79BAD2-8131-C045-83F7-7841856B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840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D4BFAE-CFCC-7846-9C8F-902B7688E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BDD2761-2633-3F40-8033-EFAA028B1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3698EE7-CE22-7548-AF8C-5D39D1F9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79A6A8-6BF1-5C47-B924-E33FD558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80FF8C7-C7DF-554E-B2F5-5CD8A29F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18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694BC0-8BD4-E943-A7AF-79A5A43F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EB67B-2027-5F43-BAE6-C8501CCC4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A485A65-7618-4540-94CD-90FD2EEA8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8ECD154-178A-6F47-B905-D2997B7A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306176-148B-C84F-A65A-57B1F590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13A617E-0F5A-A042-963F-5DD37D4B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287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7B005F-44F9-6745-9737-8D760E8E6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CBF68-24C8-C444-81AD-AFD3FA734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9B61860-825C-B74C-88D3-BED049172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1703189-0FEF-8940-8355-30E53E4D0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B43134D-B2A4-8048-9210-A478481BD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540E52F-11E6-F344-9023-2066C9DEF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786C1B-E57B-3644-B978-29B39C38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7124701-9255-8C45-9A1F-364B3A8D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363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483C75-0C8B-2C46-A8B4-5EB2FFAD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E65088E-D535-264D-832F-A2E34D746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14FF059-A4CD-2D45-ACDE-4AA20D13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B08B476-1B20-6A4F-B59C-437430F5E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63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7FDA88-B9B4-A342-B236-7B024004A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582C270-8E65-2142-BE9B-32A8D49E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8635EEA-F7DB-D44F-B361-DE1643B6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67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9547BA-D363-0B49-B945-2717BFCD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755649-E6A4-204A-815D-3FFD7D0B2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494952D-942D-894F-979D-3FA25F19B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743359B-E89E-A141-9335-3C038FF01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894B7AE-D928-A946-B77A-9F577BB3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86C3DD0-FD50-C541-BEF8-EF6C4E15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789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F94D0F-CF3E-9F4E-84A8-1C8DC7FF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3F46366-18CB-064C-AAC1-2DD65D5B0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FDC538B-1478-9543-9AF6-2E13CE0E0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31D9CE-5515-E548-840B-1D2B4BCE1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BB25E9A-05B3-5B4C-BCD2-114384A9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0B170B9-56F3-1E44-A162-332431F0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17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D63E9B9-3910-A944-8035-9980222D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A76D21E-3599-2C47-988F-88096DB2C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82B9EA-D537-7A4A-B0E0-122963810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E862-6A87-F649-82A8-34D4A42D35C1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296A8A-6228-4D41-83AF-A69E1E2DB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272CC7-935A-5D4F-B687-1075A935F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42512-4414-8146-99D0-D8D22B134F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318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C6541F-F20B-6747-8E44-398D5D4008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430A21-4B62-4549-A67A-0F85619F30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0160B6EA-97F2-A040-94DB-EDBA1E5B4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310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0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CFFADF-F8F4-CC4E-8F40-EC4930D36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B6D8B12A-9E41-C14E-AC3F-6DC6D3732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5097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3DA801-D4BF-C840-8516-4EB842ED1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01632519-017E-E140-BE3B-43769434E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42333"/>
            <a:ext cx="12192000" cy="6773333"/>
          </a:xfrm>
        </p:spPr>
      </p:pic>
    </p:spTree>
    <p:extLst>
      <p:ext uri="{BB962C8B-B14F-4D97-AF65-F5344CB8AC3E}">
        <p14:creationId xmlns:p14="http://schemas.microsoft.com/office/powerpoint/2010/main" val="219622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9BBA2C-B6D9-E74F-A51D-4631EB1D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A6302B4-B873-B345-BD51-4F55F7159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08979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6CC832-3EEC-634F-A8C4-4587451C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C8FDDB27-A19B-5249-8852-F3CFCA73D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2065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B4130E-2B58-364E-AA37-4F5B4A6C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6001D3EA-9E5E-F24D-8D7C-292661140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721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939753-001D-1649-9F3E-0ADD7A616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3CB1B5D2-C758-D746-BE6A-4F50096FC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23486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DF6ABE-4FAB-1A4F-A1F3-403A71C10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F8076BB2-52EF-EE41-9645-5AEAFA705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31585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882C0A-E192-6A4C-B74B-9591A4C06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0DAAA11D-8FB7-5546-8B60-282666434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84884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8013DB-A6C7-F04D-AFBB-CE95CE018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A62B8147-89F6-1E4C-ACAA-449D08C8B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50883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FC95F9-EEF4-664D-8D19-0561A8053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5D29496-0688-B844-BE12-902207FD5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86323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566B62-5294-534B-8B98-7B04E5C6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F525145-D289-0546-9144-BD07B3EEF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96501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D76DC2-5A21-7846-83FE-4A47D864F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9DFBF1E-F3D3-654E-A8E6-24C6D374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031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94F51D-ED18-B547-932E-98824C8E9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08EA414-BEB0-2F4F-837F-F578C406A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01298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4C0197-E621-4B4B-89FB-3FB7DB12E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50E6C2F4-D726-FE42-AF74-515EFF1E5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709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5BBAB2-9304-6D44-A247-F4FBD67B7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FDB25292-2928-834E-8C3F-D0F6FC45E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4862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5C1360-085C-5846-BEF8-288DA997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B6D62FF5-4A30-9441-A083-A0260D6AC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60681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204907-B146-3644-BAE8-2C82F056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92B3A8B8-3187-F547-97B8-D78008183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89523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43DCB2-8A6D-7C42-B3D8-64286D02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9E059A28-03F0-6D40-8DED-095F16021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74926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15082F-AB05-0347-9DBE-ED19DAB00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BFD4533D-DAD0-DB47-8ADE-3B7FCDA21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72617136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Màn hình rộng</PresentationFormat>
  <Slides>20</Slides>
  <Notes>0</Notes>
  <HiddenSlides>0</HiddenSlide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1" baseType="lpstr"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Mai Ngọc</dc:creator>
  <cp:lastModifiedBy>Mai Ngọc</cp:lastModifiedBy>
  <cp:revision>1</cp:revision>
  <dcterms:created xsi:type="dcterms:W3CDTF">2021-10-29T04:33:54Z</dcterms:created>
  <dcterms:modified xsi:type="dcterms:W3CDTF">2021-10-29T04:41:32Z</dcterms:modified>
</cp:coreProperties>
</file>