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889099"/>
            <a:ext cx="1098451" cy="1098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Trung thu của bé”</a:t>
            </a:r>
          </a:p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C2</a:t>
            </a:r>
          </a:p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2021- 2022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Ảnh Trung Thu - Ý Nghĩa Các Hình Ảnh Biểu Tượng Trung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8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Buôn , Bán Lẻ Đèn Ông Sao , Đèn Hình Các Con Thú Cưng, Đèn Kéo Quân  (Đèn C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69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7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43" y="241617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chọn bánh trung thu đảm bảo an toàn thực phẩm | V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3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75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trang trí mâm ngũ quả Tết Trung thu 2021 đẹp, ý nghĩa nhất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8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ung thu 2016: Nét đẹp từ những món đồ chơi truyền thống | Xã hội | 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5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5652"/>
            <a:ext cx="7620000" cy="418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5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1" y="13855"/>
            <a:ext cx="5292436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27" y="381000"/>
            <a:ext cx="38862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227" y="1004065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7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5029675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Cả nhà đều lo</a:t>
            </a:r>
          </a:p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92020" y="533400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41763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KHANH PRO</cp:lastModifiedBy>
  <cp:revision>26</cp:revision>
  <dcterms:created xsi:type="dcterms:W3CDTF">2021-09-14T10:28:28Z</dcterms:created>
  <dcterms:modified xsi:type="dcterms:W3CDTF">2021-10-29T03:54:07Z</dcterms:modified>
</cp:coreProperties>
</file>