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91935E-6925-2441-BC62-EB1BCABDF28B}" type="datetimeFigureOut">
              <a:rPr lang="vi-VN" smtClean="0"/>
              <a:t>29/10/2021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7BAEAB-6455-544E-9D08-BB3BAD1726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203174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7BAEAB-6455-544E-9D08-BB3BAD172631}" type="slidenum">
              <a:rPr lang="vi-VN" smtClean="0"/>
              <a:t>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272201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DD8EBE3-0241-994F-89FA-7EB35DF333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16CD20E5-5A14-6243-A9EE-0676014639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3DE8C45-2CD2-414D-A533-01031E096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E739C-884D-9A4B-8B76-E38C3E9C2D5A}" type="datetimeFigureOut">
              <a:rPr lang="vi-VN" smtClean="0"/>
              <a:t>29/10/2021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E657AB3-C0CB-AD40-9853-047777CB2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9099302-6367-7542-9ACA-629D43AA4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616C6-5727-0347-8B8C-81475C26F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874177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851D596-1D8D-434A-AFA3-3916797CF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E92A5DAF-1E59-CC43-9878-08A2D64CD7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BDFF59B-E6DA-904F-B29F-5F92D6255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E739C-884D-9A4B-8B76-E38C3E9C2D5A}" type="datetimeFigureOut">
              <a:rPr lang="vi-VN" smtClean="0"/>
              <a:t>29/10/2021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88D8738-0904-304D-A965-C454CB182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DFA4CD7-442F-444F-9A8A-3C2E45912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616C6-5727-0347-8B8C-81475C26F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71821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4258E18A-FA28-404E-8666-B567B9FFC7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4452747-23B0-1A4A-9CE7-2ED03CADB7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116AF52-7D26-9846-BDB3-248A1366B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E739C-884D-9A4B-8B76-E38C3E9C2D5A}" type="datetimeFigureOut">
              <a:rPr lang="vi-VN" smtClean="0"/>
              <a:t>29/10/2021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BE03701-3C83-DD4A-9E11-DECC986D1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B5FB143-17D7-F34C-9A79-2191853F4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616C6-5727-0347-8B8C-81475C26F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64277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9E41FD9-16F2-B84A-A12B-4F5504D93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2E399BD-0C1E-9E42-A4DE-9CA0BA8714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55EA2F0-1081-E544-8EEE-7BFA675AB8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E739C-884D-9A4B-8B76-E38C3E9C2D5A}" type="datetimeFigureOut">
              <a:rPr lang="vi-VN" smtClean="0"/>
              <a:t>29/10/2021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F4DB8C3-F244-E24C-9C42-EB88A0FC1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C2AC61C-815C-5542-8F79-827B479F1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616C6-5727-0347-8B8C-81475C26F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2277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5477293-2E79-F446-AB8A-85FE8E1C4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5FE8743-495C-7144-898E-05C6D0694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136B0D2-9C8C-AC42-B7C4-425B7D793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E739C-884D-9A4B-8B76-E38C3E9C2D5A}" type="datetimeFigureOut">
              <a:rPr lang="vi-VN" smtClean="0"/>
              <a:t>29/10/2021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AD5AEFF-E3A3-584D-8138-0B7ADCA65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4DB7753-2384-724E-86D1-CDC097A43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616C6-5727-0347-8B8C-81475C26F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25294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1363363-4776-A14A-A049-BC7E75E0F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199B0B7-990B-5546-A91A-E65F976EB8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5DB8769-71E4-7949-ACDE-8809175112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558F415-1B3A-E34D-BE52-B105FBDFE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E739C-884D-9A4B-8B76-E38C3E9C2D5A}" type="datetimeFigureOut">
              <a:rPr lang="vi-VN" smtClean="0"/>
              <a:t>29/10/2021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6C3EAAE-C8EE-584F-AA22-AFE78C23B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CC863CA-B26C-0641-9951-10AC04323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616C6-5727-0347-8B8C-81475C26F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80414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3560C6F-7EAA-1047-926D-CD2F4B359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1E843C4-DCB0-4041-B4E5-82A27DEFC0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33661339-559B-3F4E-AA06-0A2C9C2DAD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A4179914-59D2-544D-B002-DEDD5A8754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10394F02-61E6-944B-AE4F-7B6582C5BF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3B0E79B5-B2C6-214F-BED9-092AB66AF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E739C-884D-9A4B-8B76-E38C3E9C2D5A}" type="datetimeFigureOut">
              <a:rPr lang="vi-VN" smtClean="0"/>
              <a:t>29/10/2021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A14D5982-BBF6-6742-93F0-DE8ECD1FB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A485F135-BCEB-4647-A57D-A0F0FA5AF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616C6-5727-0347-8B8C-81475C26F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66009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2CF38E3-3171-8942-8725-1EAD86D3A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FFD8A37D-7775-6E4E-B5D4-D89F73BDC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E739C-884D-9A4B-8B76-E38C3E9C2D5A}" type="datetimeFigureOut">
              <a:rPr lang="vi-VN" smtClean="0"/>
              <a:t>29/10/2021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9A5E4EFB-99D4-F845-8FBC-03A37A287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3F61D529-C77A-5343-BE44-46F6F0676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616C6-5727-0347-8B8C-81475C26F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284926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AD6B1242-29D8-6F4D-A012-5D589A882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E739C-884D-9A4B-8B76-E38C3E9C2D5A}" type="datetimeFigureOut">
              <a:rPr lang="vi-VN" smtClean="0"/>
              <a:t>29/10/2021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83B0F9F8-23B6-614A-80CB-3A3D0B767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53E3732C-8C27-4C4D-9948-660665F24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616C6-5727-0347-8B8C-81475C26F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172122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635E502-C86E-F846-9D1A-B88193980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525EB63-04F6-644D-B9CF-DD52E50D7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27871073-6EDC-0E48-BB10-A3B9BBC638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0A6CE01-782B-5840-AC62-8F55BDFE8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E739C-884D-9A4B-8B76-E38C3E9C2D5A}" type="datetimeFigureOut">
              <a:rPr lang="vi-VN" smtClean="0"/>
              <a:t>29/10/2021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34F86FD3-7362-D946-A9E0-4291C7D0B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8631E26-FDF3-5747-A297-2DD2C2586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616C6-5727-0347-8B8C-81475C26F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871408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DE488A6-298F-084A-A571-19BF011CE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940789B2-6358-3844-B17F-330852ED64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482873C7-504C-A145-AA7F-3817BDFCD7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3224237-BE52-A843-9B73-7A79DF94B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E739C-884D-9A4B-8B76-E38C3E9C2D5A}" type="datetimeFigureOut">
              <a:rPr lang="vi-VN" smtClean="0"/>
              <a:t>29/10/2021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E88F7B17-3AC4-CA46-9B4E-42E337BCB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2A59EFB-C76C-5A4E-B396-DA950B6B2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616C6-5727-0347-8B8C-81475C26F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5245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41EB04B2-BA80-9A4E-8FF4-55BF4F6CE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F6414A6-89EB-0A41-8B76-825E559911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2CE1185-F61E-5747-B77F-387AD2D0FE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DE739C-884D-9A4B-8B76-E38C3E9C2D5A}" type="datetimeFigureOut">
              <a:rPr lang="vi-VN" smtClean="0"/>
              <a:t>29/10/2021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C924264-6BA8-BB4E-B84C-D184430C66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FCDC237-6952-B449-8545-BC7FC2E3F6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5616C6-5727-0347-8B8C-81475C26F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78901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C4C78C2-7271-B549-8592-E72C21F58B3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DF7BED8E-E205-3447-8819-8E2B21709BA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id="{FECFAE97-5D47-7F49-B1DC-E088CCB0E6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3121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B6569AF-7D08-FC47-B975-6FD40AB54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id="{689B0AA9-6FBF-B54B-9BEE-43113A23AA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6970961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9881B16-BC77-AF4A-84AC-665CEE654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id="{90C01A07-1BD7-3B45-AD2B-8E9D7EFD9C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374408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9F0C316-2DAE-F24A-9A90-16ADA3C8A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id="{E356CD25-096B-8244-9EB3-25421EF3AE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9144989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47D77FC-7AD0-204B-B95F-89914E81F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id="{2C6D1B91-C1FD-4B47-B230-6DC787B545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6036896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110D82F-2F9F-4049-BD28-CD8FAC99A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id="{AA3C3970-3F5C-0448-865B-C814DC4D6B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1489899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C30E175-6239-4449-909D-78008C8CA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id="{CC5CCD9A-B431-904B-9B83-6554986170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4438747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BE63F3C-2223-D748-9F78-1DFBA6022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id="{3CC3DA33-D885-464D-AAE9-A4C0256064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6021683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E1E42AC-332F-6841-BB4E-9BB57F483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id="{CF9E1B24-980F-9A4B-A228-AABB6FF73D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16143174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E79C963-72DD-CF41-BD5A-BEE7FFED4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id="{A2B26E9B-5145-9442-ADAB-8745BE242F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7794573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793E9CA-F346-C84B-8C99-CDC58E9131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id="{BA96C2D8-BBDE-1848-BBCD-4C31924422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6269223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BAC2A23-DD8B-624E-805E-C07F5E48A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7" name="Hình ảnh 7">
            <a:extLst>
              <a:ext uri="{FF2B5EF4-FFF2-40B4-BE49-F238E27FC236}">
                <a16:creationId xmlns:a16="http://schemas.microsoft.com/office/drawing/2014/main" id="{78E27A40-85D8-2447-B8BD-CB02920A99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2000" cy="6858000"/>
          </a:xfr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A986AC29-FD9A-E64A-8C57-B119F98E9BDF}"/>
              </a:ext>
            </a:extLst>
          </p:cNvPr>
          <p:cNvSpPr txBox="1"/>
          <p:nvPr/>
        </p:nvSpPr>
        <p:spPr>
          <a:xfrm>
            <a:off x="5187795" y="2523892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vi-VN" dirty="0"/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ECECBA45-C7CE-ED4F-943D-DD425E2562C4}"/>
              </a:ext>
            </a:extLst>
          </p:cNvPr>
          <p:cNvSpPr txBox="1"/>
          <p:nvPr/>
        </p:nvSpPr>
        <p:spPr>
          <a:xfrm>
            <a:off x="5187795" y="2523892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2708619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4C587D2-B1D0-C14C-AC95-EB44A6E4F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id="{EC016078-6848-BE49-8771-959FD6D68B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7397911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466C5C9-CD7C-6F41-874A-F5A93DECF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id="{335E4F7C-A439-574B-8FFA-DD271EF233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4348136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793D4EE-980C-F848-9123-CCBB71E403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id="{DDE277A5-1E46-DC46-AB46-BB22655224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2581879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E58818C-5007-494E-A767-8B7E6E7ED6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id="{4380F7C9-DDCA-074E-96D2-9D5A027A21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1062705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8423897-0354-D34F-934F-EF4F0AEFE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id="{A4F94B1B-1FA7-F34E-B0C3-2A63F53C1F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178824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C57F8A3-A8B3-0148-8DB6-399C37DFF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id="{A572D00B-4137-334C-AC82-7B49294285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2282052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2B3063E-3ABC-834B-B957-E9F932F5D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id="{C5E4F3DC-B121-484D-A35A-B5ADE9D9CA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6009186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973B5D5-FB24-7E4F-A3E3-E2E7A92BC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id="{0FC1C987-39CC-6A4C-A193-09E9F67D26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243167042"/>
      </p:ext>
    </p:extLst>
  </p:cSld>
  <p:clrMapOvr>
    <a:masterClrMapping/>
  </p:clrMapOvr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Màn hình rộng</PresentationFormat>
  <Slides>20</Slides>
  <Notes>1</Notes>
  <HiddenSlides>0</HiddenSlides>
  <ScaleCrop>false</ScaleCrop>
  <HeadingPairs>
    <vt:vector size="4" baseType="variant">
      <vt:variant>
        <vt:lpstr>Chủ đề</vt:lpstr>
      </vt:variant>
      <vt:variant>
        <vt:i4>1</vt:i4>
      </vt:variant>
      <vt:variant>
        <vt:lpstr>Tiêu đề Bản chiếu</vt:lpstr>
      </vt:variant>
      <vt:variant>
        <vt:i4>20</vt:i4>
      </vt:variant>
    </vt:vector>
  </HeadingPairs>
  <TitlesOfParts>
    <vt:vector size="21" baseType="lpstr">
      <vt:lpstr>Chủ đề Office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Mai Ngọc</dc:creator>
  <cp:lastModifiedBy>Mai Ngọc</cp:lastModifiedBy>
  <cp:revision>1</cp:revision>
  <dcterms:created xsi:type="dcterms:W3CDTF">2021-10-29T03:09:11Z</dcterms:created>
  <dcterms:modified xsi:type="dcterms:W3CDTF">2021-10-29T04:13:58Z</dcterms:modified>
</cp:coreProperties>
</file>