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6220-3D65-4EF7-B769-65ACEBC126C2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25E1-5FA8-4972-BE32-BF5D97AE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52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6220-3D65-4EF7-B769-65ACEBC126C2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25E1-5FA8-4972-BE32-BF5D97AE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0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6220-3D65-4EF7-B769-65ACEBC126C2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25E1-5FA8-4972-BE32-BF5D97AE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8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6220-3D65-4EF7-B769-65ACEBC126C2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25E1-5FA8-4972-BE32-BF5D97AE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10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6220-3D65-4EF7-B769-65ACEBC126C2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25E1-5FA8-4972-BE32-BF5D97AE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4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6220-3D65-4EF7-B769-65ACEBC126C2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25E1-5FA8-4972-BE32-BF5D97AE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5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6220-3D65-4EF7-B769-65ACEBC126C2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25E1-5FA8-4972-BE32-BF5D97AE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2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6220-3D65-4EF7-B769-65ACEBC126C2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25E1-5FA8-4972-BE32-BF5D97AE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72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6220-3D65-4EF7-B769-65ACEBC126C2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25E1-5FA8-4972-BE32-BF5D97AE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0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6220-3D65-4EF7-B769-65ACEBC126C2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25E1-5FA8-4972-BE32-BF5D97AE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9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6220-3D65-4EF7-B769-65ACEBC126C2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25E1-5FA8-4972-BE32-BF5D97AE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5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A6220-3D65-4EF7-B769-65ACEBC126C2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625E1-5FA8-4972-BE32-BF5D97AE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9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ạ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3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an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52969"/>
            <a:ext cx="12192000" cy="6910969"/>
          </a:xfrm>
        </p:spPr>
      </p:pic>
    </p:spTree>
    <p:extLst>
      <p:ext uri="{BB962C8B-B14F-4D97-AF65-F5344CB8AC3E}">
        <p14:creationId xmlns:p14="http://schemas.microsoft.com/office/powerpoint/2010/main" val="310955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an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49995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an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0217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an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3675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an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00746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t thu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18369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2021-10-29T12:33:37Z</dcterms:created>
  <dcterms:modified xsi:type="dcterms:W3CDTF">2021-10-29T12:44:01Z</dcterms:modified>
</cp:coreProperties>
</file>