
<file path=[Content_Types].xml><?xml version="1.0" encoding="utf-8"?>
<Types xmlns="http://schemas.openxmlformats.org/package/2006/content-types">
  <Default Extension="png" ContentType="image/png"/>
  <Default Extension="tmp"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5"/>
  </p:notesMasterIdLst>
  <p:sldIdLst>
    <p:sldId id="300"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 id="282" r:id="rId27"/>
    <p:sldId id="283" r:id="rId28"/>
    <p:sldId id="284" r:id="rId29"/>
    <p:sldId id="285" r:id="rId30"/>
    <p:sldId id="286" r:id="rId31"/>
    <p:sldId id="287" r:id="rId32"/>
    <p:sldId id="288" r:id="rId33"/>
    <p:sldId id="289" r:id="rId34"/>
    <p:sldId id="290" r:id="rId35"/>
    <p:sldId id="291" r:id="rId36"/>
    <p:sldId id="292" r:id="rId37"/>
    <p:sldId id="293" r:id="rId38"/>
    <p:sldId id="294" r:id="rId39"/>
    <p:sldId id="295" r:id="rId40"/>
    <p:sldId id="296" r:id="rId41"/>
    <p:sldId id="297" r:id="rId42"/>
    <p:sldId id="298" r:id="rId43"/>
    <p:sldId id="299" r:id="rId4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4" d="100"/>
          <a:sy n="74" d="100"/>
        </p:scale>
        <p:origin x="576"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FA824ED-3CCE-4C87-92FF-F7E9C446AC19}" type="doc">
      <dgm:prSet loTypeId="urn:microsoft.com/office/officeart/2005/8/layout/hList1" loCatId="list" qsTypeId="urn:microsoft.com/office/officeart/2005/8/quickstyle/simple1" qsCatId="simple" csTypeId="urn:microsoft.com/office/officeart/2005/8/colors/colorful4" csCatId="colorful" phldr="1"/>
      <dgm:spPr/>
      <dgm:t>
        <a:bodyPr/>
        <a:lstStyle/>
        <a:p>
          <a:endParaRPr lang="en-US"/>
        </a:p>
      </dgm:t>
    </dgm:pt>
    <dgm:pt modelId="{5B4FCD24-A4FE-40C2-BE7F-02F344D6CBB8}">
      <dgm:prSet phldrT="[Text]"/>
      <dgm:spPr/>
      <dgm:t>
        <a:bodyPr/>
        <a:lstStyle/>
        <a:p>
          <a:r>
            <a:rPr lang="en-US" b="1" smtClean="0"/>
            <a:t>Ca bệnh xác định (F0)</a:t>
          </a:r>
          <a:endParaRPr lang="en-US" b="1"/>
        </a:p>
      </dgm:t>
    </dgm:pt>
    <dgm:pt modelId="{7795794F-D3F4-45BF-8FBA-98AB30D8CAE0}" type="parTrans" cxnId="{7CB4282C-5020-472E-8C5C-3BCD09D65EEA}">
      <dgm:prSet/>
      <dgm:spPr/>
      <dgm:t>
        <a:bodyPr/>
        <a:lstStyle/>
        <a:p>
          <a:endParaRPr lang="en-US"/>
        </a:p>
      </dgm:t>
    </dgm:pt>
    <dgm:pt modelId="{3A7B23BB-634A-48A9-A371-E9C798950246}" type="sibTrans" cxnId="{7CB4282C-5020-472E-8C5C-3BCD09D65EEA}">
      <dgm:prSet/>
      <dgm:spPr/>
      <dgm:t>
        <a:bodyPr/>
        <a:lstStyle/>
        <a:p>
          <a:endParaRPr lang="en-US"/>
        </a:p>
      </dgm:t>
    </dgm:pt>
    <dgm:pt modelId="{2A87C1E7-4B9B-4233-94E9-A8A65DBD4A35}">
      <dgm:prSet phldrT="[Text]"/>
      <dgm:spPr/>
      <dgm:t>
        <a:bodyPr/>
        <a:lstStyle/>
        <a:p>
          <a:pPr algn="ctr"/>
          <a:r>
            <a:rPr lang="en-US" smtClean="0"/>
            <a:t>Cách ly, xét nghiệm, điều trị theo quy định BYT</a:t>
          </a:r>
          <a:endParaRPr lang="en-US"/>
        </a:p>
      </dgm:t>
    </dgm:pt>
    <dgm:pt modelId="{CC9348E6-2C1B-4CFA-A3C1-041669660A25}" type="parTrans" cxnId="{991AF001-D994-4F13-B8E6-1CFCEC6154CF}">
      <dgm:prSet/>
      <dgm:spPr/>
      <dgm:t>
        <a:bodyPr/>
        <a:lstStyle/>
        <a:p>
          <a:endParaRPr lang="en-US"/>
        </a:p>
      </dgm:t>
    </dgm:pt>
    <dgm:pt modelId="{C60926EE-AFA4-4D95-930E-561EF23036C2}" type="sibTrans" cxnId="{991AF001-D994-4F13-B8E6-1CFCEC6154CF}">
      <dgm:prSet/>
      <dgm:spPr/>
      <dgm:t>
        <a:bodyPr/>
        <a:lstStyle/>
        <a:p>
          <a:endParaRPr lang="en-US"/>
        </a:p>
      </dgm:t>
    </dgm:pt>
    <dgm:pt modelId="{DF2CB03C-5262-4632-B7D5-FA2EC68C0E9D}">
      <dgm:prSet phldrT="[Text]"/>
      <dgm:spPr/>
      <dgm:t>
        <a:bodyPr/>
        <a:lstStyle/>
        <a:p>
          <a:r>
            <a:rPr lang="en-US" b="1" smtClean="0"/>
            <a:t>Người tiếp xúc gần (F1)</a:t>
          </a:r>
          <a:endParaRPr lang="en-US" b="1"/>
        </a:p>
      </dgm:t>
    </dgm:pt>
    <dgm:pt modelId="{79EAFC71-2DE0-412F-A8A0-49C975DFFE32}" type="parTrans" cxnId="{45299BBA-8C40-451D-98B0-D61BCF1EA2AC}">
      <dgm:prSet/>
      <dgm:spPr/>
      <dgm:t>
        <a:bodyPr/>
        <a:lstStyle/>
        <a:p>
          <a:endParaRPr lang="en-US"/>
        </a:p>
      </dgm:t>
    </dgm:pt>
    <dgm:pt modelId="{183D32AE-DA95-4C50-9E1A-735B06BF7EEA}" type="sibTrans" cxnId="{45299BBA-8C40-451D-98B0-D61BCF1EA2AC}">
      <dgm:prSet/>
      <dgm:spPr/>
      <dgm:t>
        <a:bodyPr/>
        <a:lstStyle/>
        <a:p>
          <a:endParaRPr lang="en-US"/>
        </a:p>
      </dgm:t>
    </dgm:pt>
    <dgm:pt modelId="{1BD7CA4B-036A-464D-A110-75CEF5427B91}">
      <dgm:prSet phldrT="[Text]"/>
      <dgm:spPr/>
      <dgm:t>
        <a:bodyPr/>
        <a:lstStyle/>
        <a:p>
          <a:r>
            <a:rPr lang="en-US" smtClean="0"/>
            <a:t>Bảo đảm biện pháp phòng lây nhiễm + Tự theo dõi sức khỏe trong vòng </a:t>
          </a:r>
          <a:r>
            <a:rPr lang="en-US" smtClean="0">
              <a:solidFill>
                <a:srgbClr val="FF0000"/>
              </a:solidFill>
            </a:rPr>
            <a:t>10 ngày</a:t>
          </a:r>
          <a:endParaRPr lang="en-US">
            <a:solidFill>
              <a:srgbClr val="FF0000"/>
            </a:solidFill>
          </a:endParaRPr>
        </a:p>
      </dgm:t>
    </dgm:pt>
    <dgm:pt modelId="{9AE7D9B9-C958-40EF-B8CD-30F2C66456ED}" type="parTrans" cxnId="{83710B90-83D3-4CEB-8B87-DC6066B711D8}">
      <dgm:prSet/>
      <dgm:spPr/>
      <dgm:t>
        <a:bodyPr/>
        <a:lstStyle/>
        <a:p>
          <a:endParaRPr lang="en-US"/>
        </a:p>
      </dgm:t>
    </dgm:pt>
    <dgm:pt modelId="{76342297-0BE6-4D72-876B-10491A5BE5A2}" type="sibTrans" cxnId="{83710B90-83D3-4CEB-8B87-DC6066B711D8}">
      <dgm:prSet/>
      <dgm:spPr/>
      <dgm:t>
        <a:bodyPr/>
        <a:lstStyle/>
        <a:p>
          <a:endParaRPr lang="en-US"/>
        </a:p>
      </dgm:t>
    </dgm:pt>
    <dgm:pt modelId="{451898BF-7A3F-4C3D-A136-BBC7D758514F}">
      <dgm:prSet phldrT="[Text]"/>
      <dgm:spPr/>
      <dgm:t>
        <a:bodyPr/>
        <a:lstStyle/>
        <a:p>
          <a:r>
            <a:rPr lang="en-US" b="1" smtClean="0"/>
            <a:t>Ca bệnh nghi ngờ</a:t>
          </a:r>
          <a:endParaRPr lang="en-US" b="1"/>
        </a:p>
      </dgm:t>
    </dgm:pt>
    <dgm:pt modelId="{02E92B59-4D80-4ADC-AB06-9959ECFD91D8}" type="parTrans" cxnId="{1594E2C9-F02B-4D63-ACBD-17F9A62EAFCE}">
      <dgm:prSet/>
      <dgm:spPr/>
      <dgm:t>
        <a:bodyPr/>
        <a:lstStyle/>
        <a:p>
          <a:endParaRPr lang="en-US"/>
        </a:p>
      </dgm:t>
    </dgm:pt>
    <dgm:pt modelId="{EE594442-6654-4700-B610-39D882B78079}" type="sibTrans" cxnId="{1594E2C9-F02B-4D63-ACBD-17F9A62EAFCE}">
      <dgm:prSet/>
      <dgm:spPr/>
      <dgm:t>
        <a:bodyPr/>
        <a:lstStyle/>
        <a:p>
          <a:endParaRPr lang="en-US"/>
        </a:p>
      </dgm:t>
    </dgm:pt>
    <dgm:pt modelId="{28ACE94A-0871-46EB-AD69-3A8DA4AE92FB}">
      <dgm:prSet phldrT="[Text]"/>
      <dgm:spPr/>
      <dgm:t>
        <a:bodyPr/>
        <a:lstStyle/>
        <a:p>
          <a:r>
            <a:rPr lang="en-US" smtClean="0"/>
            <a:t>Cách ly, xét nghiệm, điều trị theo quy định BYT</a:t>
          </a:r>
          <a:endParaRPr lang="en-US"/>
        </a:p>
      </dgm:t>
    </dgm:pt>
    <dgm:pt modelId="{23E36A86-0DCE-4366-ACCD-079A22CC41F9}" type="sibTrans" cxnId="{DFFB5F9A-C0B6-4513-9A3E-7761F36A9764}">
      <dgm:prSet/>
      <dgm:spPr/>
      <dgm:t>
        <a:bodyPr/>
        <a:lstStyle/>
        <a:p>
          <a:endParaRPr lang="en-US"/>
        </a:p>
      </dgm:t>
    </dgm:pt>
    <dgm:pt modelId="{B66A1612-DE7A-404F-8398-A8AFB4069BD4}" type="parTrans" cxnId="{DFFB5F9A-C0B6-4513-9A3E-7761F36A9764}">
      <dgm:prSet/>
      <dgm:spPr/>
      <dgm:t>
        <a:bodyPr/>
        <a:lstStyle/>
        <a:p>
          <a:endParaRPr lang="en-US"/>
        </a:p>
      </dgm:t>
    </dgm:pt>
    <dgm:pt modelId="{9425A4F5-F23F-4945-8BD7-BCDF9E52142C}" type="pres">
      <dgm:prSet presAssocID="{FFA824ED-3CCE-4C87-92FF-F7E9C446AC19}" presName="Name0" presStyleCnt="0">
        <dgm:presLayoutVars>
          <dgm:dir/>
          <dgm:animLvl val="lvl"/>
          <dgm:resizeHandles val="exact"/>
        </dgm:presLayoutVars>
      </dgm:prSet>
      <dgm:spPr/>
      <dgm:t>
        <a:bodyPr/>
        <a:lstStyle/>
        <a:p>
          <a:endParaRPr lang="en-US"/>
        </a:p>
      </dgm:t>
    </dgm:pt>
    <dgm:pt modelId="{5AF03EF8-639D-44EA-85CE-31A78A1B4AC0}" type="pres">
      <dgm:prSet presAssocID="{5B4FCD24-A4FE-40C2-BE7F-02F344D6CBB8}" presName="composite" presStyleCnt="0"/>
      <dgm:spPr/>
    </dgm:pt>
    <dgm:pt modelId="{450F45C1-A8F7-4813-94CA-0CF070C4B29A}" type="pres">
      <dgm:prSet presAssocID="{5B4FCD24-A4FE-40C2-BE7F-02F344D6CBB8}" presName="parTx" presStyleLbl="alignNode1" presStyleIdx="0" presStyleCnt="3">
        <dgm:presLayoutVars>
          <dgm:chMax val="0"/>
          <dgm:chPref val="0"/>
          <dgm:bulletEnabled val="1"/>
        </dgm:presLayoutVars>
      </dgm:prSet>
      <dgm:spPr/>
      <dgm:t>
        <a:bodyPr/>
        <a:lstStyle/>
        <a:p>
          <a:endParaRPr lang="en-US"/>
        </a:p>
      </dgm:t>
    </dgm:pt>
    <dgm:pt modelId="{37DDDA22-DE10-4262-AC8C-4F5FE4983069}" type="pres">
      <dgm:prSet presAssocID="{5B4FCD24-A4FE-40C2-BE7F-02F344D6CBB8}" presName="desTx" presStyleLbl="alignAccFollowNode1" presStyleIdx="0" presStyleCnt="3">
        <dgm:presLayoutVars>
          <dgm:bulletEnabled val="1"/>
        </dgm:presLayoutVars>
      </dgm:prSet>
      <dgm:spPr/>
      <dgm:t>
        <a:bodyPr/>
        <a:lstStyle/>
        <a:p>
          <a:endParaRPr lang="en-US"/>
        </a:p>
      </dgm:t>
    </dgm:pt>
    <dgm:pt modelId="{6D134F45-75AA-4559-B967-D52E795CE7AE}" type="pres">
      <dgm:prSet presAssocID="{3A7B23BB-634A-48A9-A371-E9C798950246}" presName="space" presStyleCnt="0"/>
      <dgm:spPr/>
    </dgm:pt>
    <dgm:pt modelId="{C905920A-8A7D-49BD-B432-E565D25A5196}" type="pres">
      <dgm:prSet presAssocID="{DF2CB03C-5262-4632-B7D5-FA2EC68C0E9D}" presName="composite" presStyleCnt="0"/>
      <dgm:spPr/>
    </dgm:pt>
    <dgm:pt modelId="{1155C47F-A2CB-4C97-8C88-E04F8BDEF47A}" type="pres">
      <dgm:prSet presAssocID="{DF2CB03C-5262-4632-B7D5-FA2EC68C0E9D}" presName="parTx" presStyleLbl="alignNode1" presStyleIdx="1" presStyleCnt="3">
        <dgm:presLayoutVars>
          <dgm:chMax val="0"/>
          <dgm:chPref val="0"/>
          <dgm:bulletEnabled val="1"/>
        </dgm:presLayoutVars>
      </dgm:prSet>
      <dgm:spPr/>
      <dgm:t>
        <a:bodyPr/>
        <a:lstStyle/>
        <a:p>
          <a:endParaRPr lang="en-US"/>
        </a:p>
      </dgm:t>
    </dgm:pt>
    <dgm:pt modelId="{B0988AB1-5727-4546-AB92-5C3A10067F1C}" type="pres">
      <dgm:prSet presAssocID="{DF2CB03C-5262-4632-B7D5-FA2EC68C0E9D}" presName="desTx" presStyleLbl="alignAccFollowNode1" presStyleIdx="1" presStyleCnt="3">
        <dgm:presLayoutVars>
          <dgm:bulletEnabled val="1"/>
        </dgm:presLayoutVars>
      </dgm:prSet>
      <dgm:spPr/>
      <dgm:t>
        <a:bodyPr/>
        <a:lstStyle/>
        <a:p>
          <a:endParaRPr lang="en-US"/>
        </a:p>
      </dgm:t>
    </dgm:pt>
    <dgm:pt modelId="{4E0E9A5F-A5DE-4FC9-B31F-621631689348}" type="pres">
      <dgm:prSet presAssocID="{183D32AE-DA95-4C50-9E1A-735B06BF7EEA}" presName="space" presStyleCnt="0"/>
      <dgm:spPr/>
    </dgm:pt>
    <dgm:pt modelId="{E6EF6B94-12DC-4556-82DE-85747BD3AB61}" type="pres">
      <dgm:prSet presAssocID="{451898BF-7A3F-4C3D-A136-BBC7D758514F}" presName="composite" presStyleCnt="0"/>
      <dgm:spPr/>
    </dgm:pt>
    <dgm:pt modelId="{1FBF0E6C-95ED-436A-AFF2-172A7CD1B054}" type="pres">
      <dgm:prSet presAssocID="{451898BF-7A3F-4C3D-A136-BBC7D758514F}" presName="parTx" presStyleLbl="alignNode1" presStyleIdx="2" presStyleCnt="3">
        <dgm:presLayoutVars>
          <dgm:chMax val="0"/>
          <dgm:chPref val="0"/>
          <dgm:bulletEnabled val="1"/>
        </dgm:presLayoutVars>
      </dgm:prSet>
      <dgm:spPr/>
      <dgm:t>
        <a:bodyPr/>
        <a:lstStyle/>
        <a:p>
          <a:endParaRPr lang="en-US"/>
        </a:p>
      </dgm:t>
    </dgm:pt>
    <dgm:pt modelId="{0CC986C2-A8D2-4B89-B853-38CE909C4896}" type="pres">
      <dgm:prSet presAssocID="{451898BF-7A3F-4C3D-A136-BBC7D758514F}" presName="desTx" presStyleLbl="alignAccFollowNode1" presStyleIdx="2" presStyleCnt="3">
        <dgm:presLayoutVars>
          <dgm:bulletEnabled val="1"/>
        </dgm:presLayoutVars>
      </dgm:prSet>
      <dgm:spPr/>
      <dgm:t>
        <a:bodyPr/>
        <a:lstStyle/>
        <a:p>
          <a:endParaRPr lang="en-US"/>
        </a:p>
      </dgm:t>
    </dgm:pt>
  </dgm:ptLst>
  <dgm:cxnLst>
    <dgm:cxn modelId="{02D76151-0595-4943-BD28-06578428B967}" type="presOf" srcId="{DF2CB03C-5262-4632-B7D5-FA2EC68C0E9D}" destId="{1155C47F-A2CB-4C97-8C88-E04F8BDEF47A}" srcOrd="0" destOrd="0" presId="urn:microsoft.com/office/officeart/2005/8/layout/hList1"/>
    <dgm:cxn modelId="{1594E2C9-F02B-4D63-ACBD-17F9A62EAFCE}" srcId="{FFA824ED-3CCE-4C87-92FF-F7E9C446AC19}" destId="{451898BF-7A3F-4C3D-A136-BBC7D758514F}" srcOrd="2" destOrd="0" parTransId="{02E92B59-4D80-4ADC-AB06-9959ECFD91D8}" sibTransId="{EE594442-6654-4700-B610-39D882B78079}"/>
    <dgm:cxn modelId="{DFFB5F9A-C0B6-4513-9A3E-7761F36A9764}" srcId="{451898BF-7A3F-4C3D-A136-BBC7D758514F}" destId="{28ACE94A-0871-46EB-AD69-3A8DA4AE92FB}" srcOrd="0" destOrd="0" parTransId="{B66A1612-DE7A-404F-8398-A8AFB4069BD4}" sibTransId="{23E36A86-0DCE-4366-ACCD-079A22CC41F9}"/>
    <dgm:cxn modelId="{36B7C93E-02B9-458D-BA70-2AFB53392A1C}" type="presOf" srcId="{5B4FCD24-A4FE-40C2-BE7F-02F344D6CBB8}" destId="{450F45C1-A8F7-4813-94CA-0CF070C4B29A}" srcOrd="0" destOrd="0" presId="urn:microsoft.com/office/officeart/2005/8/layout/hList1"/>
    <dgm:cxn modelId="{45299BBA-8C40-451D-98B0-D61BCF1EA2AC}" srcId="{FFA824ED-3CCE-4C87-92FF-F7E9C446AC19}" destId="{DF2CB03C-5262-4632-B7D5-FA2EC68C0E9D}" srcOrd="1" destOrd="0" parTransId="{79EAFC71-2DE0-412F-A8A0-49C975DFFE32}" sibTransId="{183D32AE-DA95-4C50-9E1A-735B06BF7EEA}"/>
    <dgm:cxn modelId="{2B764FFB-84B3-4EF5-A87D-9E3369986325}" type="presOf" srcId="{FFA824ED-3CCE-4C87-92FF-F7E9C446AC19}" destId="{9425A4F5-F23F-4945-8BD7-BCDF9E52142C}" srcOrd="0" destOrd="0" presId="urn:microsoft.com/office/officeart/2005/8/layout/hList1"/>
    <dgm:cxn modelId="{A5209E74-9398-4E70-B6DC-4EE3C99BEE4D}" type="presOf" srcId="{28ACE94A-0871-46EB-AD69-3A8DA4AE92FB}" destId="{0CC986C2-A8D2-4B89-B853-38CE909C4896}" srcOrd="0" destOrd="0" presId="urn:microsoft.com/office/officeart/2005/8/layout/hList1"/>
    <dgm:cxn modelId="{4CF9113D-8D0E-47ED-A474-230566AC0253}" type="presOf" srcId="{1BD7CA4B-036A-464D-A110-75CEF5427B91}" destId="{B0988AB1-5727-4546-AB92-5C3A10067F1C}" srcOrd="0" destOrd="0" presId="urn:microsoft.com/office/officeart/2005/8/layout/hList1"/>
    <dgm:cxn modelId="{4AF80040-6FFB-49C0-B2C9-394AFD96A0D8}" type="presOf" srcId="{451898BF-7A3F-4C3D-A136-BBC7D758514F}" destId="{1FBF0E6C-95ED-436A-AFF2-172A7CD1B054}" srcOrd="0" destOrd="0" presId="urn:microsoft.com/office/officeart/2005/8/layout/hList1"/>
    <dgm:cxn modelId="{991AF001-D994-4F13-B8E6-1CFCEC6154CF}" srcId="{5B4FCD24-A4FE-40C2-BE7F-02F344D6CBB8}" destId="{2A87C1E7-4B9B-4233-94E9-A8A65DBD4A35}" srcOrd="0" destOrd="0" parTransId="{CC9348E6-2C1B-4CFA-A3C1-041669660A25}" sibTransId="{C60926EE-AFA4-4D95-930E-561EF23036C2}"/>
    <dgm:cxn modelId="{7CB4282C-5020-472E-8C5C-3BCD09D65EEA}" srcId="{FFA824ED-3CCE-4C87-92FF-F7E9C446AC19}" destId="{5B4FCD24-A4FE-40C2-BE7F-02F344D6CBB8}" srcOrd="0" destOrd="0" parTransId="{7795794F-D3F4-45BF-8FBA-98AB30D8CAE0}" sibTransId="{3A7B23BB-634A-48A9-A371-E9C798950246}"/>
    <dgm:cxn modelId="{8E8216E2-46CE-448C-A2D5-E7EC7382D178}" type="presOf" srcId="{2A87C1E7-4B9B-4233-94E9-A8A65DBD4A35}" destId="{37DDDA22-DE10-4262-AC8C-4F5FE4983069}" srcOrd="0" destOrd="0" presId="urn:microsoft.com/office/officeart/2005/8/layout/hList1"/>
    <dgm:cxn modelId="{83710B90-83D3-4CEB-8B87-DC6066B711D8}" srcId="{DF2CB03C-5262-4632-B7D5-FA2EC68C0E9D}" destId="{1BD7CA4B-036A-464D-A110-75CEF5427B91}" srcOrd="0" destOrd="0" parTransId="{9AE7D9B9-C958-40EF-B8CD-30F2C66456ED}" sibTransId="{76342297-0BE6-4D72-876B-10491A5BE5A2}"/>
    <dgm:cxn modelId="{FCC27ED0-0BBC-402B-ACB3-3ADEC3066E55}" type="presParOf" srcId="{9425A4F5-F23F-4945-8BD7-BCDF9E52142C}" destId="{5AF03EF8-639D-44EA-85CE-31A78A1B4AC0}" srcOrd="0" destOrd="0" presId="urn:microsoft.com/office/officeart/2005/8/layout/hList1"/>
    <dgm:cxn modelId="{710DC49D-9DF4-44D1-94DE-0B316A0158FB}" type="presParOf" srcId="{5AF03EF8-639D-44EA-85CE-31A78A1B4AC0}" destId="{450F45C1-A8F7-4813-94CA-0CF070C4B29A}" srcOrd="0" destOrd="0" presId="urn:microsoft.com/office/officeart/2005/8/layout/hList1"/>
    <dgm:cxn modelId="{65AD49E0-D986-4FD9-81A2-4A86C4DFDEA8}" type="presParOf" srcId="{5AF03EF8-639D-44EA-85CE-31A78A1B4AC0}" destId="{37DDDA22-DE10-4262-AC8C-4F5FE4983069}" srcOrd="1" destOrd="0" presId="urn:microsoft.com/office/officeart/2005/8/layout/hList1"/>
    <dgm:cxn modelId="{5D61DE72-DF13-4274-BCE5-7DBFC1B1BB6E}" type="presParOf" srcId="{9425A4F5-F23F-4945-8BD7-BCDF9E52142C}" destId="{6D134F45-75AA-4559-B967-D52E795CE7AE}" srcOrd="1" destOrd="0" presId="urn:microsoft.com/office/officeart/2005/8/layout/hList1"/>
    <dgm:cxn modelId="{DC00AD7E-55F8-418D-A416-FFFF84166AF7}" type="presParOf" srcId="{9425A4F5-F23F-4945-8BD7-BCDF9E52142C}" destId="{C905920A-8A7D-49BD-B432-E565D25A5196}" srcOrd="2" destOrd="0" presId="urn:microsoft.com/office/officeart/2005/8/layout/hList1"/>
    <dgm:cxn modelId="{E1FB8E0C-14DC-4FB9-AF0F-06132167E424}" type="presParOf" srcId="{C905920A-8A7D-49BD-B432-E565D25A5196}" destId="{1155C47F-A2CB-4C97-8C88-E04F8BDEF47A}" srcOrd="0" destOrd="0" presId="urn:microsoft.com/office/officeart/2005/8/layout/hList1"/>
    <dgm:cxn modelId="{282A1D40-E547-43A2-BA7B-7F55C8ACD94D}" type="presParOf" srcId="{C905920A-8A7D-49BD-B432-E565D25A5196}" destId="{B0988AB1-5727-4546-AB92-5C3A10067F1C}" srcOrd="1" destOrd="0" presId="urn:microsoft.com/office/officeart/2005/8/layout/hList1"/>
    <dgm:cxn modelId="{7E3F26A4-5CFD-4C26-94AA-DD64DEA5AD51}" type="presParOf" srcId="{9425A4F5-F23F-4945-8BD7-BCDF9E52142C}" destId="{4E0E9A5F-A5DE-4FC9-B31F-621631689348}" srcOrd="3" destOrd="0" presId="urn:microsoft.com/office/officeart/2005/8/layout/hList1"/>
    <dgm:cxn modelId="{4F5350D7-809D-4A23-8291-9570CC83D5A6}" type="presParOf" srcId="{9425A4F5-F23F-4945-8BD7-BCDF9E52142C}" destId="{E6EF6B94-12DC-4556-82DE-85747BD3AB61}" srcOrd="4" destOrd="0" presId="urn:microsoft.com/office/officeart/2005/8/layout/hList1"/>
    <dgm:cxn modelId="{156532E5-0BE1-42A5-AFC4-F8E831832D4F}" type="presParOf" srcId="{E6EF6B94-12DC-4556-82DE-85747BD3AB61}" destId="{1FBF0E6C-95ED-436A-AFF2-172A7CD1B054}" srcOrd="0" destOrd="0" presId="urn:microsoft.com/office/officeart/2005/8/layout/hList1"/>
    <dgm:cxn modelId="{EC7AB36A-84A8-4F9F-A8AB-675BBA9AAAE3}" type="presParOf" srcId="{E6EF6B94-12DC-4556-82DE-85747BD3AB61}" destId="{0CC986C2-A8D2-4B89-B853-38CE909C4896}"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5456B22-B94E-480B-AEDF-714743FEAE84}" type="doc">
      <dgm:prSet loTypeId="urn:microsoft.com/office/officeart/2005/8/layout/process1" loCatId="process" qsTypeId="urn:microsoft.com/office/officeart/2005/8/quickstyle/simple4" qsCatId="simple" csTypeId="urn:microsoft.com/office/officeart/2005/8/colors/colorful5" csCatId="colorful" phldr="1"/>
      <dgm:spPr/>
      <dgm:t>
        <a:bodyPr/>
        <a:lstStyle/>
        <a:p>
          <a:endParaRPr lang="en-US"/>
        </a:p>
      </dgm:t>
    </dgm:pt>
    <dgm:pt modelId="{F6C55066-F985-47C2-A196-268581B72B2C}">
      <dgm:prSet custT="1"/>
      <dgm:spPr/>
      <dgm:t>
        <a:bodyPr/>
        <a:lstStyle/>
        <a:p>
          <a:pPr algn="ctr"/>
          <a:r>
            <a:rPr lang="en-US" sz="2800"/>
            <a:t>Ưu tiên khử khuẩn bằng cách lau, rửa.</a:t>
          </a:r>
        </a:p>
      </dgm:t>
    </dgm:pt>
    <dgm:pt modelId="{9D20C7E6-F719-474E-8731-3D76AA898F50}" type="parTrans" cxnId="{65485CB1-4DE5-47F5-B50C-EA4517BA1030}">
      <dgm:prSet/>
      <dgm:spPr/>
      <dgm:t>
        <a:bodyPr/>
        <a:lstStyle/>
        <a:p>
          <a:endParaRPr lang="en-US"/>
        </a:p>
      </dgm:t>
    </dgm:pt>
    <dgm:pt modelId="{6AA9627D-2E9A-410E-ABF4-D138A6CE31A7}" type="sibTrans" cxnId="{65485CB1-4DE5-47F5-B50C-EA4517BA1030}">
      <dgm:prSet/>
      <dgm:spPr/>
      <dgm:t>
        <a:bodyPr/>
        <a:lstStyle/>
        <a:p>
          <a:endParaRPr lang="en-US"/>
        </a:p>
      </dgm:t>
    </dgm:pt>
    <dgm:pt modelId="{1C0C2363-AD5C-4E2A-93CA-F49C415AEF4B}">
      <dgm:prSet custT="1"/>
      <dgm:spPr/>
      <dgm:t>
        <a:bodyPr/>
        <a:lstStyle/>
        <a:p>
          <a:pPr algn="ctr"/>
          <a:r>
            <a:rPr lang="en-US" sz="2400"/>
            <a:t>Khử khuẩn bằng các chất tẩy rửa thông thường như dung dịch tẩy rửa đa năng hoặc các dung dịch khử khuẩn có chứa 0,05-0,1% Clo hoạt tính để lau các bề mặt tiếp xúc hoặc sàn nhà; dùng cồn </a:t>
          </a:r>
          <a:r>
            <a:rPr lang="en-US" sz="2400" smtClean="0"/>
            <a:t>70</a:t>
          </a:r>
          <a:r>
            <a:rPr lang="en-US" sz="2400" baseline="30000" smtClean="0"/>
            <a:t> 0</a:t>
          </a:r>
          <a:r>
            <a:rPr lang="en-US" sz="2400" smtClean="0"/>
            <a:t> </a:t>
          </a:r>
          <a:r>
            <a:rPr lang="en-US" sz="2400"/>
            <a:t>để lau các bề mặt thiết bị điện tử dễ bị ăn mòn bởi hóa chất hoặc có tiết diện nhỏ</a:t>
          </a:r>
        </a:p>
      </dgm:t>
    </dgm:pt>
    <dgm:pt modelId="{1E964F6B-D06F-4372-AD3E-26792CA6A097}" type="parTrans" cxnId="{A79F27A0-08F2-4697-93AA-815C02186CDC}">
      <dgm:prSet/>
      <dgm:spPr/>
      <dgm:t>
        <a:bodyPr/>
        <a:lstStyle/>
        <a:p>
          <a:endParaRPr lang="en-US"/>
        </a:p>
      </dgm:t>
    </dgm:pt>
    <dgm:pt modelId="{A10C3039-BA53-477F-A854-F3F0F6B444D6}" type="sibTrans" cxnId="{A79F27A0-08F2-4697-93AA-815C02186CDC}">
      <dgm:prSet/>
      <dgm:spPr/>
      <dgm:t>
        <a:bodyPr/>
        <a:lstStyle/>
        <a:p>
          <a:endParaRPr lang="en-US"/>
        </a:p>
      </dgm:t>
    </dgm:pt>
    <dgm:pt modelId="{5C532B5E-5CBC-4691-A4AC-41E20CDA2485}">
      <dgm:prSet custT="1"/>
      <dgm:spPr/>
      <dgm:t>
        <a:bodyPr/>
        <a:lstStyle/>
        <a:p>
          <a:pPr algn="ctr"/>
          <a:r>
            <a:rPr lang="en-US" sz="2400" dirty="0" err="1" smtClean="0"/>
            <a:t>Tổng</a:t>
          </a:r>
          <a:r>
            <a:rPr lang="en-US" sz="2400" dirty="0" smtClean="0"/>
            <a:t> VSMT</a:t>
          </a:r>
          <a:r>
            <a:rPr lang="en-US" sz="2400" dirty="0"/>
            <a:t>, </a:t>
          </a:r>
          <a:r>
            <a:rPr lang="en-US" sz="2400" dirty="0" err="1"/>
            <a:t>khử</a:t>
          </a:r>
          <a:r>
            <a:rPr lang="en-US" sz="2400" dirty="0"/>
            <a:t> </a:t>
          </a:r>
          <a:r>
            <a:rPr lang="en-US" sz="2400" dirty="0" err="1"/>
            <a:t>khuẩn</a:t>
          </a:r>
          <a:r>
            <a:rPr lang="en-US" sz="2400" dirty="0"/>
            <a:t> </a:t>
          </a:r>
          <a:r>
            <a:rPr lang="en-US" sz="2400" dirty="0" err="1" smtClean="0"/>
            <a:t>trước</a:t>
          </a:r>
          <a:r>
            <a:rPr lang="en-US" sz="2400" dirty="0" smtClean="0"/>
            <a:t> </a:t>
          </a:r>
          <a:r>
            <a:rPr lang="en-US" sz="2400" dirty="0" err="1"/>
            <a:t>khi</a:t>
          </a:r>
          <a:r>
            <a:rPr lang="en-US" sz="2400" dirty="0"/>
            <a:t> </a:t>
          </a:r>
          <a:r>
            <a:rPr lang="en-US" sz="2400" dirty="0" err="1"/>
            <a:t>học</a:t>
          </a:r>
          <a:r>
            <a:rPr lang="en-US" sz="2400" dirty="0"/>
            <a:t> </a:t>
          </a:r>
          <a:r>
            <a:rPr lang="en-US" sz="2400" dirty="0" err="1"/>
            <a:t>sinh</a:t>
          </a:r>
          <a:r>
            <a:rPr lang="en-US" sz="2400" dirty="0"/>
            <a:t> quay </a:t>
          </a:r>
          <a:r>
            <a:rPr lang="en-US" sz="2400" dirty="0" err="1"/>
            <a:t>trở</a:t>
          </a:r>
          <a:r>
            <a:rPr lang="en-US" sz="2400" dirty="0"/>
            <a:t> </a:t>
          </a:r>
          <a:r>
            <a:rPr lang="en-US" sz="2400" dirty="0" err="1"/>
            <a:t>lại</a:t>
          </a:r>
          <a:r>
            <a:rPr lang="en-US" sz="2400" dirty="0"/>
            <a:t> </a:t>
          </a:r>
          <a:r>
            <a:rPr lang="en-US" sz="2400" dirty="0" err="1"/>
            <a:t>trường</a:t>
          </a:r>
          <a:r>
            <a:rPr lang="en-US" sz="2400" dirty="0"/>
            <a:t>. </a:t>
          </a:r>
        </a:p>
      </dgm:t>
    </dgm:pt>
    <dgm:pt modelId="{35274368-1D96-4EA6-81FE-327E9FDA2103}" type="parTrans" cxnId="{CB4D5B27-69E0-4FEE-B585-75B89827B3FB}">
      <dgm:prSet/>
      <dgm:spPr/>
      <dgm:t>
        <a:bodyPr/>
        <a:lstStyle/>
        <a:p>
          <a:endParaRPr lang="en-US"/>
        </a:p>
      </dgm:t>
    </dgm:pt>
    <dgm:pt modelId="{23BAAE66-C86F-489E-A44E-D5C18C082DC6}" type="sibTrans" cxnId="{CB4D5B27-69E0-4FEE-B585-75B89827B3FB}">
      <dgm:prSet/>
      <dgm:spPr/>
      <dgm:t>
        <a:bodyPr/>
        <a:lstStyle/>
        <a:p>
          <a:endParaRPr lang="en-US"/>
        </a:p>
      </dgm:t>
    </dgm:pt>
    <dgm:pt modelId="{92129938-A4D2-42EB-9E42-D5875D0CB5A9}" type="pres">
      <dgm:prSet presAssocID="{55456B22-B94E-480B-AEDF-714743FEAE84}" presName="Name0" presStyleCnt="0">
        <dgm:presLayoutVars>
          <dgm:dir/>
          <dgm:resizeHandles val="exact"/>
        </dgm:presLayoutVars>
      </dgm:prSet>
      <dgm:spPr/>
      <dgm:t>
        <a:bodyPr/>
        <a:lstStyle/>
        <a:p>
          <a:endParaRPr lang="en-US"/>
        </a:p>
      </dgm:t>
    </dgm:pt>
    <dgm:pt modelId="{CFA454DE-2335-4BFD-8851-35334B9A30C7}" type="pres">
      <dgm:prSet presAssocID="{F6C55066-F985-47C2-A196-268581B72B2C}" presName="node" presStyleLbl="node1" presStyleIdx="0" presStyleCnt="3">
        <dgm:presLayoutVars>
          <dgm:bulletEnabled val="1"/>
        </dgm:presLayoutVars>
      </dgm:prSet>
      <dgm:spPr/>
      <dgm:t>
        <a:bodyPr/>
        <a:lstStyle/>
        <a:p>
          <a:endParaRPr lang="en-US"/>
        </a:p>
      </dgm:t>
    </dgm:pt>
    <dgm:pt modelId="{125AAF38-6CC5-4BCB-841B-BDF62137E1B5}" type="pres">
      <dgm:prSet presAssocID="{6AA9627D-2E9A-410E-ABF4-D138A6CE31A7}" presName="sibTrans" presStyleLbl="sibTrans2D1" presStyleIdx="0" presStyleCnt="2"/>
      <dgm:spPr/>
      <dgm:t>
        <a:bodyPr/>
        <a:lstStyle/>
        <a:p>
          <a:endParaRPr lang="en-US"/>
        </a:p>
      </dgm:t>
    </dgm:pt>
    <dgm:pt modelId="{07CDDBE6-0DE3-4556-85A4-A61FFC7E167F}" type="pres">
      <dgm:prSet presAssocID="{6AA9627D-2E9A-410E-ABF4-D138A6CE31A7}" presName="connectorText" presStyleLbl="sibTrans2D1" presStyleIdx="0" presStyleCnt="2"/>
      <dgm:spPr/>
      <dgm:t>
        <a:bodyPr/>
        <a:lstStyle/>
        <a:p>
          <a:endParaRPr lang="en-US"/>
        </a:p>
      </dgm:t>
    </dgm:pt>
    <dgm:pt modelId="{73815086-3EEB-4AF9-8201-F5ED91D75824}" type="pres">
      <dgm:prSet presAssocID="{1C0C2363-AD5C-4E2A-93CA-F49C415AEF4B}" presName="node" presStyleLbl="node1" presStyleIdx="1" presStyleCnt="3" custScaleX="297372" custScaleY="100000">
        <dgm:presLayoutVars>
          <dgm:bulletEnabled val="1"/>
        </dgm:presLayoutVars>
      </dgm:prSet>
      <dgm:spPr/>
      <dgm:t>
        <a:bodyPr/>
        <a:lstStyle/>
        <a:p>
          <a:endParaRPr lang="en-US"/>
        </a:p>
      </dgm:t>
    </dgm:pt>
    <dgm:pt modelId="{49D3B6FE-9CAB-4F57-B420-1843F729D73D}" type="pres">
      <dgm:prSet presAssocID="{A10C3039-BA53-477F-A854-F3F0F6B444D6}" presName="sibTrans" presStyleLbl="sibTrans2D1" presStyleIdx="1" presStyleCnt="2"/>
      <dgm:spPr/>
      <dgm:t>
        <a:bodyPr/>
        <a:lstStyle/>
        <a:p>
          <a:endParaRPr lang="en-US"/>
        </a:p>
      </dgm:t>
    </dgm:pt>
    <dgm:pt modelId="{F7875BB7-A1D6-49E3-8183-4CA293CA88F4}" type="pres">
      <dgm:prSet presAssocID="{A10C3039-BA53-477F-A854-F3F0F6B444D6}" presName="connectorText" presStyleLbl="sibTrans2D1" presStyleIdx="1" presStyleCnt="2"/>
      <dgm:spPr/>
      <dgm:t>
        <a:bodyPr/>
        <a:lstStyle/>
        <a:p>
          <a:endParaRPr lang="en-US"/>
        </a:p>
      </dgm:t>
    </dgm:pt>
    <dgm:pt modelId="{F31F61D5-1AA0-4E51-8397-ECC2D2A2AE38}" type="pres">
      <dgm:prSet presAssocID="{5C532B5E-5CBC-4691-A4AC-41E20CDA2485}" presName="node" presStyleLbl="node1" presStyleIdx="2" presStyleCnt="3">
        <dgm:presLayoutVars>
          <dgm:bulletEnabled val="1"/>
        </dgm:presLayoutVars>
      </dgm:prSet>
      <dgm:spPr/>
      <dgm:t>
        <a:bodyPr/>
        <a:lstStyle/>
        <a:p>
          <a:endParaRPr lang="en-US"/>
        </a:p>
      </dgm:t>
    </dgm:pt>
  </dgm:ptLst>
  <dgm:cxnLst>
    <dgm:cxn modelId="{4F88366F-76C0-4623-971E-10E255A2A32C}" type="presOf" srcId="{A10C3039-BA53-477F-A854-F3F0F6B444D6}" destId="{F7875BB7-A1D6-49E3-8183-4CA293CA88F4}" srcOrd="1" destOrd="0" presId="urn:microsoft.com/office/officeart/2005/8/layout/process1"/>
    <dgm:cxn modelId="{3EF7B6AE-E100-4074-922D-8FE2D221400A}" type="presOf" srcId="{A10C3039-BA53-477F-A854-F3F0F6B444D6}" destId="{49D3B6FE-9CAB-4F57-B420-1843F729D73D}" srcOrd="0" destOrd="0" presId="urn:microsoft.com/office/officeart/2005/8/layout/process1"/>
    <dgm:cxn modelId="{CB4D5B27-69E0-4FEE-B585-75B89827B3FB}" srcId="{55456B22-B94E-480B-AEDF-714743FEAE84}" destId="{5C532B5E-5CBC-4691-A4AC-41E20CDA2485}" srcOrd="2" destOrd="0" parTransId="{35274368-1D96-4EA6-81FE-327E9FDA2103}" sibTransId="{23BAAE66-C86F-489E-A44E-D5C18C082DC6}"/>
    <dgm:cxn modelId="{8ACDFF1D-9D87-4544-BF15-A6E9D2B1A3B2}" type="presOf" srcId="{6AA9627D-2E9A-410E-ABF4-D138A6CE31A7}" destId="{125AAF38-6CC5-4BCB-841B-BDF62137E1B5}" srcOrd="0" destOrd="0" presId="urn:microsoft.com/office/officeart/2005/8/layout/process1"/>
    <dgm:cxn modelId="{16D9DFF4-9F34-42F8-AABD-B32759B008FB}" type="presOf" srcId="{55456B22-B94E-480B-AEDF-714743FEAE84}" destId="{92129938-A4D2-42EB-9E42-D5875D0CB5A9}" srcOrd="0" destOrd="0" presId="urn:microsoft.com/office/officeart/2005/8/layout/process1"/>
    <dgm:cxn modelId="{FDBFF739-40D1-480E-B005-7FE5C1AE11C0}" type="presOf" srcId="{5C532B5E-5CBC-4691-A4AC-41E20CDA2485}" destId="{F31F61D5-1AA0-4E51-8397-ECC2D2A2AE38}" srcOrd="0" destOrd="0" presId="urn:microsoft.com/office/officeart/2005/8/layout/process1"/>
    <dgm:cxn modelId="{0BBD0811-92B5-4C3B-A0EB-4B429EC8C521}" type="presOf" srcId="{6AA9627D-2E9A-410E-ABF4-D138A6CE31A7}" destId="{07CDDBE6-0DE3-4556-85A4-A61FFC7E167F}" srcOrd="1" destOrd="0" presId="urn:microsoft.com/office/officeart/2005/8/layout/process1"/>
    <dgm:cxn modelId="{A79F27A0-08F2-4697-93AA-815C02186CDC}" srcId="{55456B22-B94E-480B-AEDF-714743FEAE84}" destId="{1C0C2363-AD5C-4E2A-93CA-F49C415AEF4B}" srcOrd="1" destOrd="0" parTransId="{1E964F6B-D06F-4372-AD3E-26792CA6A097}" sibTransId="{A10C3039-BA53-477F-A854-F3F0F6B444D6}"/>
    <dgm:cxn modelId="{DD5ACFD9-0B4B-4F81-9473-2467C7C22661}" type="presOf" srcId="{1C0C2363-AD5C-4E2A-93CA-F49C415AEF4B}" destId="{73815086-3EEB-4AF9-8201-F5ED91D75824}" srcOrd="0" destOrd="0" presId="urn:microsoft.com/office/officeart/2005/8/layout/process1"/>
    <dgm:cxn modelId="{65485CB1-4DE5-47F5-B50C-EA4517BA1030}" srcId="{55456B22-B94E-480B-AEDF-714743FEAE84}" destId="{F6C55066-F985-47C2-A196-268581B72B2C}" srcOrd="0" destOrd="0" parTransId="{9D20C7E6-F719-474E-8731-3D76AA898F50}" sibTransId="{6AA9627D-2E9A-410E-ABF4-D138A6CE31A7}"/>
    <dgm:cxn modelId="{C5B2B6EE-B654-46F2-98F0-D69A8047651A}" type="presOf" srcId="{F6C55066-F985-47C2-A196-268581B72B2C}" destId="{CFA454DE-2335-4BFD-8851-35334B9A30C7}" srcOrd="0" destOrd="0" presId="urn:microsoft.com/office/officeart/2005/8/layout/process1"/>
    <dgm:cxn modelId="{13798311-CC72-4FA7-A0FA-62C8A7FF9F42}" type="presParOf" srcId="{92129938-A4D2-42EB-9E42-D5875D0CB5A9}" destId="{CFA454DE-2335-4BFD-8851-35334B9A30C7}" srcOrd="0" destOrd="0" presId="urn:microsoft.com/office/officeart/2005/8/layout/process1"/>
    <dgm:cxn modelId="{71087749-C337-4BBB-AE38-242E405E6E45}" type="presParOf" srcId="{92129938-A4D2-42EB-9E42-D5875D0CB5A9}" destId="{125AAF38-6CC5-4BCB-841B-BDF62137E1B5}" srcOrd="1" destOrd="0" presId="urn:microsoft.com/office/officeart/2005/8/layout/process1"/>
    <dgm:cxn modelId="{663AF0EF-35BE-4DD1-8055-20EFD16472D8}" type="presParOf" srcId="{125AAF38-6CC5-4BCB-841B-BDF62137E1B5}" destId="{07CDDBE6-0DE3-4556-85A4-A61FFC7E167F}" srcOrd="0" destOrd="0" presId="urn:microsoft.com/office/officeart/2005/8/layout/process1"/>
    <dgm:cxn modelId="{32B09CF2-76CB-43D6-89B5-A008E9A5F26E}" type="presParOf" srcId="{92129938-A4D2-42EB-9E42-D5875D0CB5A9}" destId="{73815086-3EEB-4AF9-8201-F5ED91D75824}" srcOrd="2" destOrd="0" presId="urn:microsoft.com/office/officeart/2005/8/layout/process1"/>
    <dgm:cxn modelId="{4897BF4E-BBD7-44B5-BF42-C252F29C9DF2}" type="presParOf" srcId="{92129938-A4D2-42EB-9E42-D5875D0CB5A9}" destId="{49D3B6FE-9CAB-4F57-B420-1843F729D73D}" srcOrd="3" destOrd="0" presId="urn:microsoft.com/office/officeart/2005/8/layout/process1"/>
    <dgm:cxn modelId="{BBD4008D-7812-4104-AC20-56E85270036C}" type="presParOf" srcId="{49D3B6FE-9CAB-4F57-B420-1843F729D73D}" destId="{F7875BB7-A1D6-49E3-8183-4CA293CA88F4}" srcOrd="0" destOrd="0" presId="urn:microsoft.com/office/officeart/2005/8/layout/process1"/>
    <dgm:cxn modelId="{AEA5CC41-5211-434E-A087-114746A92AF3}" type="presParOf" srcId="{92129938-A4D2-42EB-9E42-D5875D0CB5A9}" destId="{F31F61D5-1AA0-4E51-8397-ECC2D2A2AE38}" srcOrd="4"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3CBD4B4-F3FA-4404-A4F8-09EF27792F2C}" type="doc">
      <dgm:prSet loTypeId="urn:microsoft.com/office/officeart/2005/8/layout/vList6" loCatId="list" qsTypeId="urn:microsoft.com/office/officeart/2005/8/quickstyle/simple1" qsCatId="simple" csTypeId="urn:microsoft.com/office/officeart/2005/8/colors/colorful4" csCatId="colorful" phldr="1"/>
      <dgm:spPr/>
      <dgm:t>
        <a:bodyPr/>
        <a:lstStyle/>
        <a:p>
          <a:endParaRPr lang="en-US"/>
        </a:p>
      </dgm:t>
    </dgm:pt>
    <dgm:pt modelId="{455DEE95-5DCB-4607-B4DB-71E41CA23005}">
      <dgm:prSet phldrT="[Text]" custT="1"/>
      <dgm:spPr/>
      <dgm:t>
        <a:bodyPr/>
        <a:lstStyle/>
        <a:p>
          <a:pPr algn="l"/>
          <a:r>
            <a:rPr lang="en-US" sz="2600" dirty="0" err="1" smtClean="0">
              <a:latin typeface="Times New Roman" panose="02020603050405020304" pitchFamily="18" charset="0"/>
              <a:cs typeface="Times New Roman" panose="02020603050405020304" pitchFamily="18" charset="0"/>
            </a:rPr>
            <a:t>Đeo</a:t>
          </a:r>
          <a:r>
            <a:rPr lang="en-US" sz="2600" dirty="0" smtClean="0">
              <a:latin typeface="Times New Roman" panose="02020603050405020304" pitchFamily="18" charset="0"/>
              <a:cs typeface="Times New Roman" panose="02020603050405020304" pitchFamily="18" charset="0"/>
            </a:rPr>
            <a:t> </a:t>
          </a:r>
          <a:r>
            <a:rPr lang="en-US" sz="2600" dirty="0" err="1" smtClean="0">
              <a:latin typeface="Times New Roman" panose="02020603050405020304" pitchFamily="18" charset="0"/>
              <a:cs typeface="Times New Roman" panose="02020603050405020304" pitchFamily="18" charset="0"/>
            </a:rPr>
            <a:t>khẩu</a:t>
          </a:r>
          <a:r>
            <a:rPr lang="en-US" sz="2600" dirty="0" smtClean="0">
              <a:latin typeface="Times New Roman" panose="02020603050405020304" pitchFamily="18" charset="0"/>
              <a:cs typeface="Times New Roman" panose="02020603050405020304" pitchFamily="18" charset="0"/>
            </a:rPr>
            <a:t> </a:t>
          </a:r>
          <a:r>
            <a:rPr lang="en-US" sz="2600" dirty="0" err="1" smtClean="0">
              <a:latin typeface="Times New Roman" panose="02020603050405020304" pitchFamily="18" charset="0"/>
              <a:cs typeface="Times New Roman" panose="02020603050405020304" pitchFamily="18" charset="0"/>
            </a:rPr>
            <a:t>trang</a:t>
          </a:r>
          <a:r>
            <a:rPr lang="en-US" sz="2600" dirty="0" smtClean="0">
              <a:latin typeface="Times New Roman" panose="02020603050405020304" pitchFamily="18" charset="0"/>
              <a:cs typeface="Times New Roman" panose="02020603050405020304" pitchFamily="18" charset="0"/>
            </a:rPr>
            <a:t> y </a:t>
          </a:r>
          <a:r>
            <a:rPr lang="en-US" sz="2600" dirty="0" err="1" smtClean="0">
              <a:latin typeface="Times New Roman" panose="02020603050405020304" pitchFamily="18" charset="0"/>
              <a:cs typeface="Times New Roman" panose="02020603050405020304" pitchFamily="18" charset="0"/>
            </a:rPr>
            <a:t>tế</a:t>
          </a:r>
          <a:r>
            <a:rPr lang="en-US" sz="2600" dirty="0" smtClean="0">
              <a:latin typeface="Times New Roman" panose="02020603050405020304" pitchFamily="18" charset="0"/>
              <a:cs typeface="Times New Roman" panose="02020603050405020304" pitchFamily="18" charset="0"/>
            </a:rPr>
            <a:t>; </a:t>
          </a:r>
          <a:r>
            <a:rPr lang="en-US" sz="2600" dirty="0" err="1" smtClean="0">
              <a:latin typeface="Times New Roman" panose="02020603050405020304" pitchFamily="18" charset="0"/>
              <a:cs typeface="Times New Roman" panose="02020603050405020304" pitchFamily="18" charset="0"/>
            </a:rPr>
            <a:t>không</a:t>
          </a:r>
          <a:r>
            <a:rPr lang="en-US" sz="2600" dirty="0" smtClean="0">
              <a:latin typeface="Times New Roman" panose="02020603050405020304" pitchFamily="18" charset="0"/>
              <a:cs typeface="Times New Roman" panose="02020603050405020304" pitchFamily="18" charset="0"/>
            </a:rPr>
            <a:t> </a:t>
          </a:r>
          <a:r>
            <a:rPr lang="en-US" sz="2600" dirty="0" err="1" smtClean="0">
              <a:latin typeface="Times New Roman" panose="02020603050405020304" pitchFamily="18" charset="0"/>
              <a:cs typeface="Times New Roman" panose="02020603050405020304" pitchFamily="18" charset="0"/>
            </a:rPr>
            <a:t>tự</a:t>
          </a:r>
          <a:r>
            <a:rPr lang="en-US" sz="2600" dirty="0" smtClean="0">
              <a:latin typeface="Times New Roman" panose="02020603050405020304" pitchFamily="18" charset="0"/>
              <a:cs typeface="Times New Roman" panose="02020603050405020304" pitchFamily="18" charset="0"/>
            </a:rPr>
            <a:t> ý di </a:t>
          </a:r>
          <a:r>
            <a:rPr lang="en-US" sz="2600" dirty="0" err="1" smtClean="0">
              <a:latin typeface="Times New Roman" panose="02020603050405020304" pitchFamily="18" charset="0"/>
              <a:cs typeface="Times New Roman" panose="02020603050405020304" pitchFamily="18" charset="0"/>
            </a:rPr>
            <a:t>chuyển</a:t>
          </a:r>
          <a:r>
            <a:rPr lang="en-US" sz="2600" dirty="0" smtClean="0">
              <a:latin typeface="Times New Roman" panose="02020603050405020304" pitchFamily="18" charset="0"/>
              <a:cs typeface="Times New Roman" panose="02020603050405020304" pitchFamily="18" charset="0"/>
            </a:rPr>
            <a:t>; </a:t>
          </a:r>
          <a:r>
            <a:rPr lang="en-US" sz="2600" dirty="0" err="1" smtClean="0">
              <a:latin typeface="Times New Roman" panose="02020603050405020304" pitchFamily="18" charset="0"/>
              <a:cs typeface="Times New Roman" panose="02020603050405020304" pitchFamily="18" charset="0"/>
            </a:rPr>
            <a:t>không</a:t>
          </a:r>
          <a:r>
            <a:rPr lang="en-US" sz="2600" dirty="0" smtClean="0">
              <a:latin typeface="Times New Roman" panose="02020603050405020304" pitchFamily="18" charset="0"/>
              <a:cs typeface="Times New Roman" panose="02020603050405020304" pitchFamily="18" charset="0"/>
            </a:rPr>
            <a:t> </a:t>
          </a:r>
          <a:r>
            <a:rPr lang="en-US" sz="2600" dirty="0" err="1" smtClean="0">
              <a:latin typeface="Times New Roman" panose="02020603050405020304" pitchFamily="18" charset="0"/>
              <a:cs typeface="Times New Roman" panose="02020603050405020304" pitchFamily="18" charset="0"/>
            </a:rPr>
            <a:t>tiếp</a:t>
          </a:r>
          <a:r>
            <a:rPr lang="en-US" sz="2600" dirty="0" smtClean="0">
              <a:latin typeface="Times New Roman" panose="02020603050405020304" pitchFamily="18" charset="0"/>
              <a:cs typeface="Times New Roman" panose="02020603050405020304" pitchFamily="18" charset="0"/>
            </a:rPr>
            <a:t> </a:t>
          </a:r>
          <a:r>
            <a:rPr lang="en-US" sz="2600" dirty="0" err="1" smtClean="0">
              <a:latin typeface="Times New Roman" panose="02020603050405020304" pitchFamily="18" charset="0"/>
              <a:cs typeface="Times New Roman" panose="02020603050405020304" pitchFamily="18" charset="0"/>
            </a:rPr>
            <a:t>xúc</a:t>
          </a:r>
          <a:r>
            <a:rPr lang="en-US" sz="2600" dirty="0" smtClean="0">
              <a:latin typeface="Times New Roman" panose="02020603050405020304" pitchFamily="18" charset="0"/>
              <a:cs typeface="Times New Roman" panose="02020603050405020304" pitchFamily="18" charset="0"/>
            </a:rPr>
            <a:t> </a:t>
          </a:r>
          <a:r>
            <a:rPr lang="en-US" sz="2600" dirty="0" err="1" smtClean="0">
              <a:latin typeface="Times New Roman" panose="02020603050405020304" pitchFamily="18" charset="0"/>
              <a:cs typeface="Times New Roman" panose="02020603050405020304" pitchFamily="18" charset="0"/>
            </a:rPr>
            <a:t>gần</a:t>
          </a:r>
          <a:r>
            <a:rPr lang="en-US" sz="2600" dirty="0" smtClean="0">
              <a:latin typeface="Times New Roman" panose="02020603050405020304" pitchFamily="18" charset="0"/>
              <a:cs typeface="Times New Roman" panose="02020603050405020304" pitchFamily="18" charset="0"/>
            </a:rPr>
            <a:t> </a:t>
          </a:r>
          <a:r>
            <a:rPr lang="en-US" sz="2600" dirty="0" err="1" smtClean="0">
              <a:latin typeface="Times New Roman" panose="02020603050405020304" pitchFamily="18" charset="0"/>
              <a:cs typeface="Times New Roman" panose="02020603050405020304" pitchFamily="18" charset="0"/>
            </a:rPr>
            <a:t>dưới</a:t>
          </a:r>
          <a:r>
            <a:rPr lang="en-US" sz="2600" dirty="0" smtClean="0">
              <a:latin typeface="Times New Roman" panose="02020603050405020304" pitchFamily="18" charset="0"/>
              <a:cs typeface="Times New Roman" panose="02020603050405020304" pitchFamily="18" charset="0"/>
            </a:rPr>
            <a:t> 01 </a:t>
          </a:r>
          <a:r>
            <a:rPr lang="en-US" sz="2600" dirty="0" err="1" smtClean="0">
              <a:latin typeface="Times New Roman" panose="02020603050405020304" pitchFamily="18" charset="0"/>
              <a:cs typeface="Times New Roman" panose="02020603050405020304" pitchFamily="18" charset="0"/>
            </a:rPr>
            <a:t>mét</a:t>
          </a:r>
          <a:r>
            <a:rPr lang="en-US" sz="2600" dirty="0" smtClean="0">
              <a:latin typeface="Times New Roman" panose="02020603050405020304" pitchFamily="18" charset="0"/>
              <a:cs typeface="Times New Roman" panose="02020603050405020304" pitchFamily="18" charset="0"/>
            </a:rPr>
            <a:t> </a:t>
          </a:r>
          <a:r>
            <a:rPr lang="en-US" sz="2600" dirty="0" err="1" smtClean="0">
              <a:latin typeface="Times New Roman" panose="02020603050405020304" pitchFamily="18" charset="0"/>
              <a:cs typeface="Times New Roman" panose="02020603050405020304" pitchFamily="18" charset="0"/>
            </a:rPr>
            <a:t>với</a:t>
          </a:r>
          <a:r>
            <a:rPr lang="en-US" sz="2600" dirty="0" smtClean="0">
              <a:latin typeface="Times New Roman" panose="02020603050405020304" pitchFamily="18" charset="0"/>
              <a:cs typeface="Times New Roman" panose="02020603050405020304" pitchFamily="18" charset="0"/>
            </a:rPr>
            <a:t> </a:t>
          </a:r>
          <a:r>
            <a:rPr lang="en-US" sz="2600" dirty="0" err="1" smtClean="0">
              <a:latin typeface="Times New Roman" panose="02020603050405020304" pitchFamily="18" charset="0"/>
              <a:cs typeface="Times New Roman" panose="02020603050405020304" pitchFamily="18" charset="0"/>
            </a:rPr>
            <a:t>người</a:t>
          </a:r>
          <a:r>
            <a:rPr lang="en-US" sz="2600" dirty="0" smtClean="0">
              <a:latin typeface="Times New Roman" panose="02020603050405020304" pitchFamily="18" charset="0"/>
              <a:cs typeface="Times New Roman" panose="02020603050405020304" pitchFamily="18" charset="0"/>
            </a:rPr>
            <a:t> </a:t>
          </a:r>
          <a:r>
            <a:rPr lang="en-US" sz="2600" dirty="0" err="1" smtClean="0">
              <a:latin typeface="Times New Roman" panose="02020603050405020304" pitchFamily="18" charset="0"/>
              <a:cs typeface="Times New Roman" panose="02020603050405020304" pitchFamily="18" charset="0"/>
            </a:rPr>
            <a:t>xung</a:t>
          </a:r>
          <a:r>
            <a:rPr lang="en-US" sz="2600" dirty="0" smtClean="0">
              <a:latin typeface="Times New Roman" panose="02020603050405020304" pitchFamily="18" charset="0"/>
              <a:cs typeface="Times New Roman" panose="02020603050405020304" pitchFamily="18" charset="0"/>
            </a:rPr>
            <a:t> </a:t>
          </a:r>
          <a:r>
            <a:rPr lang="en-US" sz="2600" dirty="0" err="1" smtClean="0">
              <a:latin typeface="Times New Roman" panose="02020603050405020304" pitchFamily="18" charset="0"/>
              <a:cs typeface="Times New Roman" panose="02020603050405020304" pitchFamily="18" charset="0"/>
            </a:rPr>
            <a:t>quanh</a:t>
          </a:r>
          <a:r>
            <a:rPr lang="en-US" sz="2600" dirty="0" smtClean="0">
              <a:latin typeface="Times New Roman" panose="02020603050405020304" pitchFamily="18" charset="0"/>
              <a:cs typeface="Times New Roman" panose="02020603050405020304" pitchFamily="18" charset="0"/>
            </a:rPr>
            <a:t>. </a:t>
          </a:r>
          <a:endParaRPr lang="en-US" sz="2600" dirty="0">
            <a:latin typeface="Times New Roman" panose="02020603050405020304" pitchFamily="18" charset="0"/>
            <a:cs typeface="Times New Roman" panose="02020603050405020304" pitchFamily="18" charset="0"/>
          </a:endParaRPr>
        </a:p>
      </dgm:t>
    </dgm:pt>
    <dgm:pt modelId="{214C9B36-F6D9-462B-9EA3-43C37DAD357F}" type="parTrans" cxnId="{D49AAE72-5E5E-43BD-8576-07A8BF624D23}">
      <dgm:prSet/>
      <dgm:spPr/>
      <dgm:t>
        <a:bodyPr/>
        <a:lstStyle/>
        <a:p>
          <a:endParaRPr lang="en-US"/>
        </a:p>
      </dgm:t>
    </dgm:pt>
    <dgm:pt modelId="{230B158D-0B3E-4547-AE2E-1AF2F78EDCF4}" type="sibTrans" cxnId="{D49AAE72-5E5E-43BD-8576-07A8BF624D23}">
      <dgm:prSet/>
      <dgm:spPr/>
      <dgm:t>
        <a:bodyPr/>
        <a:lstStyle/>
        <a:p>
          <a:endParaRPr lang="en-US"/>
        </a:p>
      </dgm:t>
    </dgm:pt>
    <dgm:pt modelId="{78CDE494-EA1B-4447-B838-7F85999DDF0D}">
      <dgm:prSet phldrT="[Text]"/>
      <dgm:spPr/>
      <dgm:t>
        <a:bodyPr/>
        <a:lstStyle/>
        <a:p>
          <a:r>
            <a:rPr lang="en-US" b="1" smtClean="0"/>
            <a:t>Trường học</a:t>
          </a:r>
          <a:endParaRPr lang="en-US" b="1"/>
        </a:p>
      </dgm:t>
    </dgm:pt>
    <dgm:pt modelId="{B2F5A9C8-F97D-4576-A426-2EA2C1027BC6}" type="parTrans" cxnId="{9341EB47-1F3D-4F3E-8945-4EBC5F105AF0}">
      <dgm:prSet/>
      <dgm:spPr/>
      <dgm:t>
        <a:bodyPr/>
        <a:lstStyle/>
        <a:p>
          <a:endParaRPr lang="en-US"/>
        </a:p>
      </dgm:t>
    </dgm:pt>
    <dgm:pt modelId="{2CFBD05A-6134-4DAA-94A0-8BA8AFCD0392}" type="sibTrans" cxnId="{9341EB47-1F3D-4F3E-8945-4EBC5F105AF0}">
      <dgm:prSet/>
      <dgm:spPr/>
      <dgm:t>
        <a:bodyPr/>
        <a:lstStyle/>
        <a:p>
          <a:endParaRPr lang="en-US"/>
        </a:p>
      </dgm:t>
    </dgm:pt>
    <dgm:pt modelId="{F615DC21-80C3-491F-BED1-2B125654EFF3}">
      <dgm:prSet phldrT="[Text]" custT="1"/>
      <dgm:spPr/>
      <dgm:t>
        <a:bodyPr/>
        <a:lstStyle/>
        <a:p>
          <a:endParaRPr lang="en-US" sz="2800" dirty="0">
            <a:latin typeface="Times New Roman" panose="02020603050405020304" pitchFamily="18" charset="0"/>
            <a:cs typeface="Times New Roman" panose="02020603050405020304" pitchFamily="18" charset="0"/>
          </a:endParaRPr>
        </a:p>
      </dgm:t>
    </dgm:pt>
    <dgm:pt modelId="{5969FE8C-7290-4C80-B3F8-60C6960A88F4}" type="parTrans" cxnId="{9963DE08-BBEF-40DC-A060-2BE5D83A3BA5}">
      <dgm:prSet/>
      <dgm:spPr/>
      <dgm:t>
        <a:bodyPr/>
        <a:lstStyle/>
        <a:p>
          <a:endParaRPr lang="en-US"/>
        </a:p>
      </dgm:t>
    </dgm:pt>
    <dgm:pt modelId="{FC6C3707-89B4-4CA1-8969-25C823C9B0B8}" type="sibTrans" cxnId="{9963DE08-BBEF-40DC-A060-2BE5D83A3BA5}">
      <dgm:prSet/>
      <dgm:spPr/>
      <dgm:t>
        <a:bodyPr/>
        <a:lstStyle/>
        <a:p>
          <a:endParaRPr lang="en-US"/>
        </a:p>
      </dgm:t>
    </dgm:pt>
    <dgm:pt modelId="{1B9C60F7-A05F-4900-84A4-5CEDCD60080C}">
      <dgm:prSet phldrT="[Text]" custT="1"/>
      <dgm:spPr/>
      <dgm:t>
        <a:bodyPr/>
        <a:lstStyle/>
        <a:p>
          <a:pPr algn="l"/>
          <a:r>
            <a:rPr lang="en-US" sz="2600" smtClean="0">
              <a:latin typeface="Times New Roman" panose="02020603050405020304" pitchFamily="18" charset="0"/>
              <a:cs typeface="Times New Roman" panose="02020603050405020304" pitchFamily="18" charset="0"/>
            </a:rPr>
            <a:t>Hướng dẫn đến phòng cách ly theo lối đi đã được phân luồng</a:t>
          </a:r>
          <a:endParaRPr lang="en-US" sz="2600" i="1">
            <a:latin typeface="Times New Roman" panose="02020603050405020304" pitchFamily="18" charset="0"/>
            <a:cs typeface="Times New Roman" panose="02020603050405020304" pitchFamily="18" charset="0"/>
          </a:endParaRPr>
        </a:p>
      </dgm:t>
    </dgm:pt>
    <dgm:pt modelId="{D4EE8B81-DC2E-4BB5-9313-C62DA27647BB}" type="parTrans" cxnId="{F15C5F24-A8E1-4A3E-883C-DE718AD3D3A4}">
      <dgm:prSet/>
      <dgm:spPr/>
      <dgm:t>
        <a:bodyPr/>
        <a:lstStyle/>
        <a:p>
          <a:endParaRPr lang="en-US"/>
        </a:p>
      </dgm:t>
    </dgm:pt>
    <dgm:pt modelId="{D70EE829-15C1-4A23-990D-A2C8434F9B33}" type="sibTrans" cxnId="{F15C5F24-A8E1-4A3E-883C-DE718AD3D3A4}">
      <dgm:prSet/>
      <dgm:spPr/>
      <dgm:t>
        <a:bodyPr/>
        <a:lstStyle/>
        <a:p>
          <a:endParaRPr lang="en-US"/>
        </a:p>
      </dgm:t>
    </dgm:pt>
    <dgm:pt modelId="{4650ABB7-0E0A-4887-B06A-E516CAAFE800}">
      <dgm:prSet phldrT="[Text]" custT="1"/>
      <dgm:spPr/>
      <dgm:t>
        <a:bodyPr/>
        <a:lstStyle/>
        <a:p>
          <a:r>
            <a:rPr lang="en-US" sz="2800" dirty="0" err="1" smtClean="0">
              <a:latin typeface="Times New Roman" panose="02020603050405020304" pitchFamily="18" charset="0"/>
              <a:cs typeface="Times New Roman" panose="02020603050405020304" pitchFamily="18" charset="0"/>
            </a:rPr>
            <a:t>Nếu</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ca</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nghi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ngờ</a:t>
          </a:r>
          <a:r>
            <a:rPr lang="en-US" sz="2800" dirty="0" smtClean="0">
              <a:latin typeface="Times New Roman" panose="02020603050405020304" pitchFamily="18" charset="0"/>
              <a:cs typeface="Times New Roman" panose="02020603050405020304" pitchFamily="18" charset="0"/>
            </a:rPr>
            <a:t> </a:t>
          </a:r>
          <a:r>
            <a:rPr lang="en-US" sz="2800" err="1" smtClean="0">
              <a:latin typeface="Times New Roman" panose="02020603050405020304" pitchFamily="18" charset="0"/>
              <a:cs typeface="Times New Roman" panose="02020603050405020304" pitchFamily="18" charset="0"/>
            </a:rPr>
            <a:t>thành</a:t>
          </a:r>
          <a:r>
            <a:rPr lang="en-US" sz="2800" smtClean="0">
              <a:latin typeface="Times New Roman" panose="02020603050405020304" pitchFamily="18" charset="0"/>
              <a:cs typeface="Times New Roman" panose="02020603050405020304" pitchFamily="18" charset="0"/>
            </a:rPr>
            <a:t> F0: xử lý như trên</a:t>
          </a:r>
          <a:endParaRPr lang="en-US" sz="2800" dirty="0">
            <a:latin typeface="Times New Roman" panose="02020603050405020304" pitchFamily="18" charset="0"/>
            <a:cs typeface="Times New Roman" panose="02020603050405020304" pitchFamily="18" charset="0"/>
          </a:endParaRPr>
        </a:p>
      </dgm:t>
    </dgm:pt>
    <dgm:pt modelId="{D4860B0E-6835-4432-8574-A466A4DA5EF9}" type="parTrans" cxnId="{2265FD12-8833-4FC2-B58B-28BC7C008779}">
      <dgm:prSet/>
      <dgm:spPr/>
      <dgm:t>
        <a:bodyPr/>
        <a:lstStyle/>
        <a:p>
          <a:endParaRPr lang="en-US"/>
        </a:p>
      </dgm:t>
    </dgm:pt>
    <dgm:pt modelId="{00EB7FBC-329C-4754-AAD6-530A651B6EB9}" type="sibTrans" cxnId="{2265FD12-8833-4FC2-B58B-28BC7C008779}">
      <dgm:prSet/>
      <dgm:spPr/>
      <dgm:t>
        <a:bodyPr/>
        <a:lstStyle/>
        <a:p>
          <a:endParaRPr lang="en-US"/>
        </a:p>
      </dgm:t>
    </dgm:pt>
    <dgm:pt modelId="{9C478ADD-17AE-4F9D-8584-630998335C7F}">
      <dgm:prSet phldrT="[Text]" custT="1"/>
      <dgm:spPr/>
      <dgm:t>
        <a:bodyPr/>
        <a:lstStyle/>
        <a:p>
          <a:r>
            <a:rPr lang="en-US" sz="2800" smtClean="0">
              <a:latin typeface="Times New Roman" panose="02020603050405020304" pitchFamily="18" charset="0"/>
              <a:cs typeface="Times New Roman" panose="02020603050405020304" pitchFamily="18" charset="0"/>
            </a:rPr>
            <a:t>Nếu test nhanh âm tính: lớp học bình thường</a:t>
          </a:r>
          <a:endParaRPr lang="en-US" sz="2800">
            <a:latin typeface="Times New Roman" panose="02020603050405020304" pitchFamily="18" charset="0"/>
            <a:cs typeface="Times New Roman" panose="02020603050405020304" pitchFamily="18" charset="0"/>
          </a:endParaRPr>
        </a:p>
      </dgm:t>
    </dgm:pt>
    <dgm:pt modelId="{CC85B194-58F6-4CDC-A1DB-B4A132536E9B}" type="parTrans" cxnId="{1F62D934-3CBD-49B3-9C29-F028622C35A7}">
      <dgm:prSet/>
      <dgm:spPr/>
      <dgm:t>
        <a:bodyPr/>
        <a:lstStyle/>
        <a:p>
          <a:endParaRPr lang="en-US"/>
        </a:p>
      </dgm:t>
    </dgm:pt>
    <dgm:pt modelId="{455A5A94-AB8C-424A-B20A-2105AB98AA9A}" type="sibTrans" cxnId="{1F62D934-3CBD-49B3-9C29-F028622C35A7}">
      <dgm:prSet/>
      <dgm:spPr/>
      <dgm:t>
        <a:bodyPr/>
        <a:lstStyle/>
        <a:p>
          <a:endParaRPr lang="en-US"/>
        </a:p>
      </dgm:t>
    </dgm:pt>
    <dgm:pt modelId="{34A3DE88-9E66-465F-9B3B-EC6ECD594D59}">
      <dgm:prSet phldrT="[Text]"/>
      <dgm:spPr/>
      <dgm:t>
        <a:bodyPr/>
        <a:lstStyle/>
        <a:p>
          <a:endParaRPr lang="en-US" b="1"/>
        </a:p>
      </dgm:t>
    </dgm:pt>
    <dgm:pt modelId="{168E419F-A3C2-425F-9F0E-7B2CF352F1E4}" type="sibTrans" cxnId="{C4A33D5B-60CA-415C-B757-49486B61E185}">
      <dgm:prSet/>
      <dgm:spPr/>
      <dgm:t>
        <a:bodyPr/>
        <a:lstStyle/>
        <a:p>
          <a:endParaRPr lang="en-US"/>
        </a:p>
      </dgm:t>
    </dgm:pt>
    <dgm:pt modelId="{D21239DF-4E57-4BE6-8918-E69D8D127A58}" type="parTrans" cxnId="{C4A33D5B-60CA-415C-B757-49486B61E185}">
      <dgm:prSet/>
      <dgm:spPr/>
      <dgm:t>
        <a:bodyPr/>
        <a:lstStyle/>
        <a:p>
          <a:endParaRPr lang="en-US"/>
        </a:p>
      </dgm:t>
    </dgm:pt>
    <dgm:pt modelId="{06F0B12A-FF2B-4127-ABA4-80A2DD532E5C}">
      <dgm:prSet phldrT="[Text]" custT="1"/>
      <dgm:spPr/>
      <dgm:t>
        <a:bodyPr/>
        <a:lstStyle/>
        <a:p>
          <a:pPr algn="l"/>
          <a:r>
            <a:rPr lang="en-US" sz="2600" i="0" smtClean="0">
              <a:latin typeface="Times New Roman" panose="02020603050405020304" pitchFamily="18" charset="0"/>
              <a:cs typeface="Times New Roman" panose="02020603050405020304" pitchFamily="18" charset="0"/>
            </a:rPr>
            <a:t>Test nhanh SAR-Cov-2 (nếu có)                                 hoặc hướng dẫn đến CSYT để                                   được chẩn đoán và điều trị </a:t>
          </a:r>
          <a:endParaRPr lang="en-US" sz="2600" i="0">
            <a:latin typeface="Times New Roman" panose="02020603050405020304" pitchFamily="18" charset="0"/>
            <a:cs typeface="Times New Roman" panose="02020603050405020304" pitchFamily="18" charset="0"/>
          </a:endParaRPr>
        </a:p>
      </dgm:t>
    </dgm:pt>
    <dgm:pt modelId="{A854102F-318A-4147-A23E-A2EB9A11E85A}" type="parTrans" cxnId="{1514B198-6750-4E87-9B26-41AB88F49D29}">
      <dgm:prSet/>
      <dgm:spPr/>
      <dgm:t>
        <a:bodyPr/>
        <a:lstStyle/>
        <a:p>
          <a:endParaRPr lang="en-US"/>
        </a:p>
      </dgm:t>
    </dgm:pt>
    <dgm:pt modelId="{AF38956E-46DF-4383-A881-80E896E3D78B}" type="sibTrans" cxnId="{1514B198-6750-4E87-9B26-41AB88F49D29}">
      <dgm:prSet/>
      <dgm:spPr/>
      <dgm:t>
        <a:bodyPr/>
        <a:lstStyle/>
        <a:p>
          <a:endParaRPr lang="en-US"/>
        </a:p>
      </dgm:t>
    </dgm:pt>
    <dgm:pt modelId="{48D33E85-BC1B-4799-8685-9EFFC80CCED7}" type="pres">
      <dgm:prSet presAssocID="{B3CBD4B4-F3FA-4404-A4F8-09EF27792F2C}" presName="Name0" presStyleCnt="0">
        <dgm:presLayoutVars>
          <dgm:dir/>
          <dgm:animLvl val="lvl"/>
          <dgm:resizeHandles/>
        </dgm:presLayoutVars>
      </dgm:prSet>
      <dgm:spPr/>
      <dgm:t>
        <a:bodyPr/>
        <a:lstStyle/>
        <a:p>
          <a:endParaRPr lang="en-US"/>
        </a:p>
      </dgm:t>
    </dgm:pt>
    <dgm:pt modelId="{1EAB2E9A-857B-48F1-AEFD-C41BC5299CCC}" type="pres">
      <dgm:prSet presAssocID="{34A3DE88-9E66-465F-9B3B-EC6ECD594D59}" presName="linNode" presStyleCnt="0"/>
      <dgm:spPr/>
    </dgm:pt>
    <dgm:pt modelId="{0FC2D66D-0212-418C-8212-4C749178B1D3}" type="pres">
      <dgm:prSet presAssocID="{34A3DE88-9E66-465F-9B3B-EC6ECD594D59}" presName="parentShp" presStyleLbl="node1" presStyleIdx="0" presStyleCnt="2" custScaleX="43147" custScaleY="196913" custLinFactNeighborX="-128" custLinFactNeighborY="20301">
        <dgm:presLayoutVars>
          <dgm:bulletEnabled val="1"/>
        </dgm:presLayoutVars>
      </dgm:prSet>
      <dgm:spPr/>
      <dgm:t>
        <a:bodyPr/>
        <a:lstStyle/>
        <a:p>
          <a:endParaRPr lang="en-US"/>
        </a:p>
      </dgm:t>
    </dgm:pt>
    <dgm:pt modelId="{4AA6A341-822B-423B-8D4F-FC3A4D0F0519}" type="pres">
      <dgm:prSet presAssocID="{34A3DE88-9E66-465F-9B3B-EC6ECD594D59}" presName="childShp" presStyleLbl="bgAccFollowNode1" presStyleIdx="0" presStyleCnt="2" custScaleX="138627" custScaleY="227244" custLinFactNeighborX="300" custLinFactNeighborY="17461">
        <dgm:presLayoutVars>
          <dgm:bulletEnabled val="1"/>
        </dgm:presLayoutVars>
      </dgm:prSet>
      <dgm:spPr/>
      <dgm:t>
        <a:bodyPr/>
        <a:lstStyle/>
        <a:p>
          <a:endParaRPr lang="en-US"/>
        </a:p>
      </dgm:t>
    </dgm:pt>
    <dgm:pt modelId="{B536CBE4-411C-4C54-89E6-83CAAA9ACD6A}" type="pres">
      <dgm:prSet presAssocID="{168E419F-A3C2-425F-9F0E-7B2CF352F1E4}" presName="spacing" presStyleCnt="0"/>
      <dgm:spPr/>
    </dgm:pt>
    <dgm:pt modelId="{5D7158EA-AE62-4E88-A84C-1747F94EC230}" type="pres">
      <dgm:prSet presAssocID="{78CDE494-EA1B-4447-B838-7F85999DDF0D}" presName="linNode" presStyleCnt="0"/>
      <dgm:spPr/>
    </dgm:pt>
    <dgm:pt modelId="{DF7DDE88-19EF-4D67-995E-18D89C71521A}" type="pres">
      <dgm:prSet presAssocID="{78CDE494-EA1B-4447-B838-7F85999DDF0D}" presName="parentShp" presStyleLbl="node1" presStyleIdx="1" presStyleCnt="2" custScaleX="43147" custScaleY="108499">
        <dgm:presLayoutVars>
          <dgm:bulletEnabled val="1"/>
        </dgm:presLayoutVars>
      </dgm:prSet>
      <dgm:spPr/>
      <dgm:t>
        <a:bodyPr/>
        <a:lstStyle/>
        <a:p>
          <a:endParaRPr lang="en-US"/>
        </a:p>
      </dgm:t>
    </dgm:pt>
    <dgm:pt modelId="{60779A0C-33FE-44E3-9A40-310FAFBEEAB5}" type="pres">
      <dgm:prSet presAssocID="{78CDE494-EA1B-4447-B838-7F85999DDF0D}" presName="childShp" presStyleLbl="bgAccFollowNode1" presStyleIdx="1" presStyleCnt="2" custScaleX="143529" custScaleY="137390" custLinFactNeighborY="2600">
        <dgm:presLayoutVars>
          <dgm:bulletEnabled val="1"/>
        </dgm:presLayoutVars>
      </dgm:prSet>
      <dgm:spPr/>
      <dgm:t>
        <a:bodyPr/>
        <a:lstStyle/>
        <a:p>
          <a:endParaRPr lang="en-US"/>
        </a:p>
      </dgm:t>
    </dgm:pt>
  </dgm:ptLst>
  <dgm:cxnLst>
    <dgm:cxn modelId="{537732A2-CD1B-46B2-B75B-687D4D596043}" type="presOf" srcId="{34A3DE88-9E66-465F-9B3B-EC6ECD594D59}" destId="{0FC2D66D-0212-418C-8212-4C749178B1D3}" srcOrd="0" destOrd="0" presId="urn:microsoft.com/office/officeart/2005/8/layout/vList6"/>
    <dgm:cxn modelId="{F15C5F24-A8E1-4A3E-883C-DE718AD3D3A4}" srcId="{34A3DE88-9E66-465F-9B3B-EC6ECD594D59}" destId="{1B9C60F7-A05F-4900-84A4-5CEDCD60080C}" srcOrd="1" destOrd="0" parTransId="{D4EE8B81-DC2E-4BB5-9313-C62DA27647BB}" sibTransId="{D70EE829-15C1-4A23-990D-A2C8434F9B33}"/>
    <dgm:cxn modelId="{5FF45AE6-1431-442C-BDD3-81C3B4AC5796}" type="presOf" srcId="{455DEE95-5DCB-4607-B4DB-71E41CA23005}" destId="{4AA6A341-822B-423B-8D4F-FC3A4D0F0519}" srcOrd="0" destOrd="0" presId="urn:microsoft.com/office/officeart/2005/8/layout/vList6"/>
    <dgm:cxn modelId="{A7EA693B-05F1-40FA-A5A0-55C74C84F4EB}" type="presOf" srcId="{1B9C60F7-A05F-4900-84A4-5CEDCD60080C}" destId="{4AA6A341-822B-423B-8D4F-FC3A4D0F0519}" srcOrd="0" destOrd="1" presId="urn:microsoft.com/office/officeart/2005/8/layout/vList6"/>
    <dgm:cxn modelId="{3E965FB7-3E9D-4A3F-B416-D835AF7CBA4E}" type="presOf" srcId="{9C478ADD-17AE-4F9D-8584-630998335C7F}" destId="{60779A0C-33FE-44E3-9A40-310FAFBEEAB5}" srcOrd="0" destOrd="2" presId="urn:microsoft.com/office/officeart/2005/8/layout/vList6"/>
    <dgm:cxn modelId="{1514B198-6750-4E87-9B26-41AB88F49D29}" srcId="{34A3DE88-9E66-465F-9B3B-EC6ECD594D59}" destId="{06F0B12A-FF2B-4127-ABA4-80A2DD532E5C}" srcOrd="2" destOrd="0" parTransId="{A854102F-318A-4147-A23E-A2EB9A11E85A}" sibTransId="{AF38956E-46DF-4383-A881-80E896E3D78B}"/>
    <dgm:cxn modelId="{9341EB47-1F3D-4F3E-8945-4EBC5F105AF0}" srcId="{B3CBD4B4-F3FA-4404-A4F8-09EF27792F2C}" destId="{78CDE494-EA1B-4447-B838-7F85999DDF0D}" srcOrd="1" destOrd="0" parTransId="{B2F5A9C8-F97D-4576-A426-2EA2C1027BC6}" sibTransId="{2CFBD05A-6134-4DAA-94A0-8BA8AFCD0392}"/>
    <dgm:cxn modelId="{D7FC04DE-54CF-4307-B73C-CFA3F0BBAFC8}" type="presOf" srcId="{78CDE494-EA1B-4447-B838-7F85999DDF0D}" destId="{DF7DDE88-19EF-4D67-995E-18D89C71521A}" srcOrd="0" destOrd="0" presId="urn:microsoft.com/office/officeart/2005/8/layout/vList6"/>
    <dgm:cxn modelId="{D49AAE72-5E5E-43BD-8576-07A8BF624D23}" srcId="{34A3DE88-9E66-465F-9B3B-EC6ECD594D59}" destId="{455DEE95-5DCB-4607-B4DB-71E41CA23005}" srcOrd="0" destOrd="0" parTransId="{214C9B36-F6D9-462B-9EA3-43C37DAD357F}" sibTransId="{230B158D-0B3E-4547-AE2E-1AF2F78EDCF4}"/>
    <dgm:cxn modelId="{1F62D934-3CBD-49B3-9C29-F028622C35A7}" srcId="{78CDE494-EA1B-4447-B838-7F85999DDF0D}" destId="{9C478ADD-17AE-4F9D-8584-630998335C7F}" srcOrd="2" destOrd="0" parTransId="{CC85B194-58F6-4CDC-A1DB-B4A132536E9B}" sibTransId="{455A5A94-AB8C-424A-B20A-2105AB98AA9A}"/>
    <dgm:cxn modelId="{9963DE08-BBEF-40DC-A060-2BE5D83A3BA5}" srcId="{78CDE494-EA1B-4447-B838-7F85999DDF0D}" destId="{F615DC21-80C3-491F-BED1-2B125654EFF3}" srcOrd="0" destOrd="0" parTransId="{5969FE8C-7290-4C80-B3F8-60C6960A88F4}" sibTransId="{FC6C3707-89B4-4CA1-8969-25C823C9B0B8}"/>
    <dgm:cxn modelId="{2265FD12-8833-4FC2-B58B-28BC7C008779}" srcId="{78CDE494-EA1B-4447-B838-7F85999DDF0D}" destId="{4650ABB7-0E0A-4887-B06A-E516CAAFE800}" srcOrd="1" destOrd="0" parTransId="{D4860B0E-6835-4432-8574-A466A4DA5EF9}" sibTransId="{00EB7FBC-329C-4754-AAD6-530A651B6EB9}"/>
    <dgm:cxn modelId="{ECCCBDF1-E2C2-4EC3-9276-523C8A15A90D}" type="presOf" srcId="{F615DC21-80C3-491F-BED1-2B125654EFF3}" destId="{60779A0C-33FE-44E3-9A40-310FAFBEEAB5}" srcOrd="0" destOrd="0" presId="urn:microsoft.com/office/officeart/2005/8/layout/vList6"/>
    <dgm:cxn modelId="{FE422826-FB4C-4C67-B56A-61123BD0D494}" type="presOf" srcId="{4650ABB7-0E0A-4887-B06A-E516CAAFE800}" destId="{60779A0C-33FE-44E3-9A40-310FAFBEEAB5}" srcOrd="0" destOrd="1" presId="urn:microsoft.com/office/officeart/2005/8/layout/vList6"/>
    <dgm:cxn modelId="{DFBD55CF-0838-4DD4-A73F-18729ACA0547}" type="presOf" srcId="{06F0B12A-FF2B-4127-ABA4-80A2DD532E5C}" destId="{4AA6A341-822B-423B-8D4F-FC3A4D0F0519}" srcOrd="0" destOrd="2" presId="urn:microsoft.com/office/officeart/2005/8/layout/vList6"/>
    <dgm:cxn modelId="{F0A29F7F-BE5D-41EF-A652-85AECA3CD870}" type="presOf" srcId="{B3CBD4B4-F3FA-4404-A4F8-09EF27792F2C}" destId="{48D33E85-BC1B-4799-8685-9EFFC80CCED7}" srcOrd="0" destOrd="0" presId="urn:microsoft.com/office/officeart/2005/8/layout/vList6"/>
    <dgm:cxn modelId="{C4A33D5B-60CA-415C-B757-49486B61E185}" srcId="{B3CBD4B4-F3FA-4404-A4F8-09EF27792F2C}" destId="{34A3DE88-9E66-465F-9B3B-EC6ECD594D59}" srcOrd="0" destOrd="0" parTransId="{D21239DF-4E57-4BE6-8918-E69D8D127A58}" sibTransId="{168E419F-A3C2-425F-9F0E-7B2CF352F1E4}"/>
    <dgm:cxn modelId="{D0A8A69E-3FAD-4C88-A25E-CCEB3B9CA91C}" type="presParOf" srcId="{48D33E85-BC1B-4799-8685-9EFFC80CCED7}" destId="{1EAB2E9A-857B-48F1-AEFD-C41BC5299CCC}" srcOrd="0" destOrd="0" presId="urn:microsoft.com/office/officeart/2005/8/layout/vList6"/>
    <dgm:cxn modelId="{D9696123-55EB-4177-A3E1-727E3D0C0618}" type="presParOf" srcId="{1EAB2E9A-857B-48F1-AEFD-C41BC5299CCC}" destId="{0FC2D66D-0212-418C-8212-4C749178B1D3}" srcOrd="0" destOrd="0" presId="urn:microsoft.com/office/officeart/2005/8/layout/vList6"/>
    <dgm:cxn modelId="{608D4DB1-DD30-4284-9E66-35D718A8820E}" type="presParOf" srcId="{1EAB2E9A-857B-48F1-AEFD-C41BC5299CCC}" destId="{4AA6A341-822B-423B-8D4F-FC3A4D0F0519}" srcOrd="1" destOrd="0" presId="urn:microsoft.com/office/officeart/2005/8/layout/vList6"/>
    <dgm:cxn modelId="{879080C9-FDE5-4F7F-AACA-CA31BA39817C}" type="presParOf" srcId="{48D33E85-BC1B-4799-8685-9EFFC80CCED7}" destId="{B536CBE4-411C-4C54-89E6-83CAAA9ACD6A}" srcOrd="1" destOrd="0" presId="urn:microsoft.com/office/officeart/2005/8/layout/vList6"/>
    <dgm:cxn modelId="{BF46CE6E-63BB-463D-8E65-E583AADCB0DE}" type="presParOf" srcId="{48D33E85-BC1B-4799-8685-9EFFC80CCED7}" destId="{5D7158EA-AE62-4E88-A84C-1747F94EC230}" srcOrd="2" destOrd="0" presId="urn:microsoft.com/office/officeart/2005/8/layout/vList6"/>
    <dgm:cxn modelId="{93356D57-5D24-4619-B898-1C443FF28CE1}" type="presParOf" srcId="{5D7158EA-AE62-4E88-A84C-1747F94EC230}" destId="{DF7DDE88-19EF-4D67-995E-18D89C71521A}" srcOrd="0" destOrd="0" presId="urn:microsoft.com/office/officeart/2005/8/layout/vList6"/>
    <dgm:cxn modelId="{80C9083D-1E59-455D-A2A8-492E1DCAE342}" type="presParOf" srcId="{5D7158EA-AE62-4E88-A84C-1747F94EC230}" destId="{60779A0C-33FE-44E3-9A40-310FAFBEEAB5}" srcOrd="1" destOrd="0" presId="urn:microsoft.com/office/officeart/2005/8/layout/vList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065531E-CF1B-4055-8D0D-592A887F5352}" type="datetimeFigureOut">
              <a:rPr lang="en-US" smtClean="0"/>
              <a:t>31-Oct-22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DA09962-8843-4F19-A783-48AF1471380E}" type="slidenum">
              <a:rPr lang="en-US" smtClean="0"/>
              <a:t>‹#›</a:t>
            </a:fld>
            <a:endParaRPr lang="en-US"/>
          </a:p>
        </p:txBody>
      </p:sp>
    </p:spTree>
    <p:extLst>
      <p:ext uri="{BB962C8B-B14F-4D97-AF65-F5344CB8AC3E}">
        <p14:creationId xmlns:p14="http://schemas.microsoft.com/office/powerpoint/2010/main" val="40060561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9875"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vi-VN" altLang="en-US" smtClean="0">
              <a:latin typeface="Calibri" panose="020F0502020204030204" pitchFamily="34" charset="0"/>
            </a:endParaRPr>
          </a:p>
        </p:txBody>
      </p:sp>
    </p:spTree>
    <p:extLst>
      <p:ext uri="{BB962C8B-B14F-4D97-AF65-F5344CB8AC3E}">
        <p14:creationId xmlns:p14="http://schemas.microsoft.com/office/powerpoint/2010/main" val="40279083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9875"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vi-VN" altLang="en-US" smtClean="0">
              <a:latin typeface="Calibri" panose="020F0502020204030204" pitchFamily="34" charset="0"/>
            </a:endParaRPr>
          </a:p>
        </p:txBody>
      </p:sp>
    </p:spTree>
    <p:extLst>
      <p:ext uri="{BB962C8B-B14F-4D97-AF65-F5344CB8AC3E}">
        <p14:creationId xmlns:p14="http://schemas.microsoft.com/office/powerpoint/2010/main" val="554384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9875"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vi-VN" altLang="en-US" smtClean="0">
              <a:latin typeface="Calibri" panose="020F0502020204030204" pitchFamily="34" charset="0"/>
            </a:endParaRPr>
          </a:p>
        </p:txBody>
      </p:sp>
    </p:spTree>
    <p:extLst>
      <p:ext uri="{BB962C8B-B14F-4D97-AF65-F5344CB8AC3E}">
        <p14:creationId xmlns:p14="http://schemas.microsoft.com/office/powerpoint/2010/main" val="2545733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a:extLst>
              <a:ext uri="{FF2B5EF4-FFF2-40B4-BE49-F238E27FC236}">
                <a16:creationId xmlns:a16="http://schemas.microsoft.com/office/drawing/2014/main" xmlns="" id="{D87EFECF-D8A7-4F33-9904-1A45915B6AD8}"/>
              </a:ext>
            </a:extLst>
          </p:cNvPr>
          <p:cNvSpPr>
            <a:spLocks noGrp="1" noRot="1" noChangeAspect="1" noChangeArrowheads="1" noTextEdit="1"/>
          </p:cNvSpPr>
          <p:nvPr>
            <p:ph type="sldImg"/>
          </p:nvPr>
        </p:nvSpPr>
        <p:spPr>
          <a:ln/>
        </p:spPr>
      </p:sp>
      <p:sp>
        <p:nvSpPr>
          <p:cNvPr id="14339" name="Notes Placeholder 2">
            <a:extLst>
              <a:ext uri="{FF2B5EF4-FFF2-40B4-BE49-F238E27FC236}">
                <a16:creationId xmlns:a16="http://schemas.microsoft.com/office/drawing/2014/main" xmlns="" id="{E027D209-D317-4450-8EDC-5A851C3F0242}"/>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cs typeface="Arial" panose="020B0604020202020204" pitchFamily="34" charset="0"/>
            </a:endParaRPr>
          </a:p>
        </p:txBody>
      </p:sp>
      <p:sp>
        <p:nvSpPr>
          <p:cNvPr id="14340" name="Slide Number Placeholder 3">
            <a:extLst>
              <a:ext uri="{FF2B5EF4-FFF2-40B4-BE49-F238E27FC236}">
                <a16:creationId xmlns:a16="http://schemas.microsoft.com/office/drawing/2014/main" xmlns="" id="{80120C42-5661-4013-AF2C-3A98C313D2B6}"/>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fld id="{5D69922F-ABAE-4429-A3CD-EDC427958069}" type="slidenum">
              <a:rPr lang="en-US" altLang="en-US">
                <a:solidFill>
                  <a:srgbClr val="000000"/>
                </a:solidFill>
                <a:latin typeface="Arial" panose="020B0604020202020204" pitchFamily="34" charset="0"/>
              </a:rPr>
              <a:pPr/>
              <a:t>24</a:t>
            </a:fld>
            <a:endParaRPr lang="en-US" altLang="en-US">
              <a:solidFill>
                <a:srgbClr val="000000"/>
              </a:solidFill>
              <a:latin typeface="Arial" panose="020B0604020202020204" pitchFamily="34" charset="0"/>
            </a:endParaRPr>
          </a:p>
        </p:txBody>
      </p:sp>
    </p:spTree>
    <p:extLst>
      <p:ext uri="{BB962C8B-B14F-4D97-AF65-F5344CB8AC3E}">
        <p14:creationId xmlns:p14="http://schemas.microsoft.com/office/powerpoint/2010/main" val="40391968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a:extLst>
              <a:ext uri="{FF2B5EF4-FFF2-40B4-BE49-F238E27FC236}">
                <a16:creationId xmlns:a16="http://schemas.microsoft.com/office/drawing/2014/main" xmlns="" id="{3A782A5E-2874-4B3B-8EF6-DD0FAD627E8C}"/>
              </a:ext>
            </a:extLst>
          </p:cNvPr>
          <p:cNvSpPr>
            <a:spLocks noGrp="1" noRot="1" noChangeAspect="1" noChangeArrowheads="1" noTextEdit="1"/>
          </p:cNvSpPr>
          <p:nvPr>
            <p:ph type="sldImg"/>
          </p:nvPr>
        </p:nvSpPr>
        <p:spPr>
          <a:ln/>
        </p:spPr>
      </p:sp>
      <p:sp>
        <p:nvSpPr>
          <p:cNvPr id="22531" name="Notes Placeholder 2">
            <a:extLst>
              <a:ext uri="{FF2B5EF4-FFF2-40B4-BE49-F238E27FC236}">
                <a16:creationId xmlns:a16="http://schemas.microsoft.com/office/drawing/2014/main" xmlns="" id="{017E7CBA-6F78-42C7-915E-D524FE87C3E9}"/>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cs typeface="Arial" panose="020B0604020202020204" pitchFamily="34" charset="0"/>
            </a:endParaRPr>
          </a:p>
        </p:txBody>
      </p:sp>
      <p:sp>
        <p:nvSpPr>
          <p:cNvPr id="22532" name="Slide Number Placeholder 3">
            <a:extLst>
              <a:ext uri="{FF2B5EF4-FFF2-40B4-BE49-F238E27FC236}">
                <a16:creationId xmlns:a16="http://schemas.microsoft.com/office/drawing/2014/main" xmlns="" id="{84D1AD43-6493-426A-BD18-3D973CAA5625}"/>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fld id="{BB511E09-A21E-4A0F-B203-341FFD65C5F7}" type="slidenum">
              <a:rPr lang="en-US" altLang="en-US">
                <a:latin typeface="Arial" panose="020B0604020202020204" pitchFamily="34" charset="0"/>
              </a:rPr>
              <a:pPr/>
              <a:t>27</a:t>
            </a:fld>
            <a:endParaRPr lang="en-US" altLang="en-US">
              <a:latin typeface="Arial" panose="020B0604020202020204" pitchFamily="34" charset="0"/>
            </a:endParaRPr>
          </a:p>
        </p:txBody>
      </p:sp>
    </p:spTree>
    <p:extLst>
      <p:ext uri="{BB962C8B-B14F-4D97-AF65-F5344CB8AC3E}">
        <p14:creationId xmlns:p14="http://schemas.microsoft.com/office/powerpoint/2010/main" val="20108987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a:extLst>
              <a:ext uri="{FF2B5EF4-FFF2-40B4-BE49-F238E27FC236}">
                <a16:creationId xmlns:a16="http://schemas.microsoft.com/office/drawing/2014/main" xmlns="" id="{F403F7B3-168A-4EA2-9E63-6EF242C8AF66}"/>
              </a:ext>
            </a:extLst>
          </p:cNvPr>
          <p:cNvSpPr>
            <a:spLocks noGrp="1" noRot="1" noChangeAspect="1" noChangeArrowheads="1" noTextEdit="1"/>
          </p:cNvSpPr>
          <p:nvPr>
            <p:ph type="sldImg"/>
          </p:nvPr>
        </p:nvSpPr>
        <p:spPr>
          <a:ln/>
        </p:spPr>
      </p:sp>
      <p:sp>
        <p:nvSpPr>
          <p:cNvPr id="30723" name="Notes Placeholder 2">
            <a:extLst>
              <a:ext uri="{FF2B5EF4-FFF2-40B4-BE49-F238E27FC236}">
                <a16:creationId xmlns:a16="http://schemas.microsoft.com/office/drawing/2014/main" xmlns="" id="{B360B9DD-7E33-4158-B25D-45FF391F9CC7}"/>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cs typeface="Arial" panose="020B0604020202020204" pitchFamily="34" charset="0"/>
            </a:endParaRPr>
          </a:p>
        </p:txBody>
      </p:sp>
      <p:sp>
        <p:nvSpPr>
          <p:cNvPr id="30724" name="Slide Number Placeholder 3">
            <a:extLst>
              <a:ext uri="{FF2B5EF4-FFF2-40B4-BE49-F238E27FC236}">
                <a16:creationId xmlns:a16="http://schemas.microsoft.com/office/drawing/2014/main" xmlns="" id="{73B9EB0B-0F24-4ABA-BE26-DBEA450B07C6}"/>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fld id="{F37697E3-B731-4437-B0E6-19F21E51646A}" type="slidenum">
              <a:rPr lang="en-US" altLang="en-US">
                <a:solidFill>
                  <a:srgbClr val="000000"/>
                </a:solidFill>
                <a:latin typeface="Arial" panose="020B0604020202020204" pitchFamily="34" charset="0"/>
              </a:rPr>
              <a:pPr/>
              <a:t>40</a:t>
            </a:fld>
            <a:endParaRPr lang="en-US" altLang="en-US">
              <a:solidFill>
                <a:srgbClr val="000000"/>
              </a:solidFill>
              <a:latin typeface="Arial" panose="020B0604020202020204" pitchFamily="34" charset="0"/>
            </a:endParaRPr>
          </a:p>
        </p:txBody>
      </p:sp>
    </p:spTree>
    <p:extLst>
      <p:ext uri="{BB962C8B-B14F-4D97-AF65-F5344CB8AC3E}">
        <p14:creationId xmlns:p14="http://schemas.microsoft.com/office/powerpoint/2010/main" val="1014589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a:extLst>
              <a:ext uri="{FF2B5EF4-FFF2-40B4-BE49-F238E27FC236}">
                <a16:creationId xmlns:a16="http://schemas.microsoft.com/office/drawing/2014/main" xmlns="" id="{F403F7B3-168A-4EA2-9E63-6EF242C8AF66}"/>
              </a:ext>
            </a:extLst>
          </p:cNvPr>
          <p:cNvSpPr>
            <a:spLocks noGrp="1" noRot="1" noChangeAspect="1" noChangeArrowheads="1" noTextEdit="1"/>
          </p:cNvSpPr>
          <p:nvPr>
            <p:ph type="sldImg"/>
          </p:nvPr>
        </p:nvSpPr>
        <p:spPr>
          <a:ln/>
        </p:spPr>
      </p:sp>
      <p:sp>
        <p:nvSpPr>
          <p:cNvPr id="30723" name="Notes Placeholder 2">
            <a:extLst>
              <a:ext uri="{FF2B5EF4-FFF2-40B4-BE49-F238E27FC236}">
                <a16:creationId xmlns:a16="http://schemas.microsoft.com/office/drawing/2014/main" xmlns="" id="{B360B9DD-7E33-4158-B25D-45FF391F9CC7}"/>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cs typeface="Arial" panose="020B0604020202020204" pitchFamily="34" charset="0"/>
            </a:endParaRPr>
          </a:p>
        </p:txBody>
      </p:sp>
      <p:sp>
        <p:nvSpPr>
          <p:cNvPr id="30724" name="Slide Number Placeholder 3">
            <a:extLst>
              <a:ext uri="{FF2B5EF4-FFF2-40B4-BE49-F238E27FC236}">
                <a16:creationId xmlns:a16="http://schemas.microsoft.com/office/drawing/2014/main" xmlns="" id="{73B9EB0B-0F24-4ABA-BE26-DBEA450B07C6}"/>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fld id="{F37697E3-B731-4437-B0E6-19F21E51646A}" type="slidenum">
              <a:rPr lang="en-US" altLang="en-US">
                <a:solidFill>
                  <a:srgbClr val="000000"/>
                </a:solidFill>
                <a:latin typeface="Arial" panose="020B0604020202020204" pitchFamily="34" charset="0"/>
              </a:rPr>
              <a:pPr/>
              <a:t>41</a:t>
            </a:fld>
            <a:endParaRPr lang="en-US" altLang="en-US">
              <a:solidFill>
                <a:srgbClr val="000000"/>
              </a:solidFill>
              <a:latin typeface="Arial" panose="020B0604020202020204" pitchFamily="34" charset="0"/>
            </a:endParaRPr>
          </a:p>
        </p:txBody>
      </p:sp>
    </p:spTree>
    <p:extLst>
      <p:ext uri="{BB962C8B-B14F-4D97-AF65-F5344CB8AC3E}">
        <p14:creationId xmlns:p14="http://schemas.microsoft.com/office/powerpoint/2010/main" val="30485165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5E60206-69F3-4563-AE8C-D4E72091235C}" type="datetimeFigureOut">
              <a:rPr lang="en-US" smtClean="0"/>
              <a:t>31-Oct-22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0638A22-9453-414C-BD79-9CF924018A7D}" type="slidenum">
              <a:rPr lang="en-US" smtClean="0"/>
              <a:t>‹#›</a:t>
            </a:fld>
            <a:endParaRPr lang="en-US"/>
          </a:p>
        </p:txBody>
      </p:sp>
    </p:spTree>
    <p:extLst>
      <p:ext uri="{BB962C8B-B14F-4D97-AF65-F5344CB8AC3E}">
        <p14:creationId xmlns:p14="http://schemas.microsoft.com/office/powerpoint/2010/main" val="13644333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5E60206-69F3-4563-AE8C-D4E72091235C}" type="datetimeFigureOut">
              <a:rPr lang="en-US" smtClean="0"/>
              <a:t>31-Oct-22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0638A22-9453-414C-BD79-9CF924018A7D}" type="slidenum">
              <a:rPr lang="en-US" smtClean="0"/>
              <a:t>‹#›</a:t>
            </a:fld>
            <a:endParaRPr lang="en-US"/>
          </a:p>
        </p:txBody>
      </p:sp>
    </p:spTree>
    <p:extLst>
      <p:ext uri="{BB962C8B-B14F-4D97-AF65-F5344CB8AC3E}">
        <p14:creationId xmlns:p14="http://schemas.microsoft.com/office/powerpoint/2010/main" val="26780381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5E60206-69F3-4563-AE8C-D4E72091235C}" type="datetimeFigureOut">
              <a:rPr lang="en-US" smtClean="0"/>
              <a:t>31-Oct-22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0638A22-9453-414C-BD79-9CF924018A7D}" type="slidenum">
              <a:rPr lang="en-US" smtClean="0"/>
              <a:t>‹#›</a:t>
            </a:fld>
            <a:endParaRPr lang="en-US"/>
          </a:p>
        </p:txBody>
      </p:sp>
    </p:spTree>
    <p:extLst>
      <p:ext uri="{BB962C8B-B14F-4D97-AF65-F5344CB8AC3E}">
        <p14:creationId xmlns:p14="http://schemas.microsoft.com/office/powerpoint/2010/main" val="29308271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5E60206-69F3-4563-AE8C-D4E72091235C}" type="datetimeFigureOut">
              <a:rPr lang="en-US" smtClean="0"/>
              <a:t>31-Oct-22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0638A22-9453-414C-BD79-9CF924018A7D}" type="slidenum">
              <a:rPr lang="en-US" smtClean="0"/>
              <a:t>‹#›</a:t>
            </a:fld>
            <a:endParaRPr lang="en-US"/>
          </a:p>
        </p:txBody>
      </p:sp>
    </p:spTree>
    <p:extLst>
      <p:ext uri="{BB962C8B-B14F-4D97-AF65-F5344CB8AC3E}">
        <p14:creationId xmlns:p14="http://schemas.microsoft.com/office/powerpoint/2010/main" val="36923313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55E60206-69F3-4563-AE8C-D4E72091235C}" type="datetimeFigureOut">
              <a:rPr lang="en-US" smtClean="0"/>
              <a:t>31-Oct-22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0638A22-9453-414C-BD79-9CF924018A7D}" type="slidenum">
              <a:rPr lang="en-US" smtClean="0"/>
              <a:t>‹#›</a:t>
            </a:fld>
            <a:endParaRPr lang="en-US"/>
          </a:p>
        </p:txBody>
      </p:sp>
    </p:spTree>
    <p:extLst>
      <p:ext uri="{BB962C8B-B14F-4D97-AF65-F5344CB8AC3E}">
        <p14:creationId xmlns:p14="http://schemas.microsoft.com/office/powerpoint/2010/main" val="22607933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5E60206-69F3-4563-AE8C-D4E72091235C}" type="datetimeFigureOut">
              <a:rPr lang="en-US" smtClean="0"/>
              <a:t>31-Oct-22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0638A22-9453-414C-BD79-9CF924018A7D}" type="slidenum">
              <a:rPr lang="en-US" smtClean="0"/>
              <a:t>‹#›</a:t>
            </a:fld>
            <a:endParaRPr lang="en-US"/>
          </a:p>
        </p:txBody>
      </p:sp>
    </p:spTree>
    <p:extLst>
      <p:ext uri="{BB962C8B-B14F-4D97-AF65-F5344CB8AC3E}">
        <p14:creationId xmlns:p14="http://schemas.microsoft.com/office/powerpoint/2010/main" val="38958582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5E60206-69F3-4563-AE8C-D4E72091235C}" type="datetimeFigureOut">
              <a:rPr lang="en-US" smtClean="0"/>
              <a:t>31-Oct-22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0638A22-9453-414C-BD79-9CF924018A7D}" type="slidenum">
              <a:rPr lang="en-US" smtClean="0"/>
              <a:t>‹#›</a:t>
            </a:fld>
            <a:endParaRPr lang="en-US"/>
          </a:p>
        </p:txBody>
      </p:sp>
    </p:spTree>
    <p:extLst>
      <p:ext uri="{BB962C8B-B14F-4D97-AF65-F5344CB8AC3E}">
        <p14:creationId xmlns:p14="http://schemas.microsoft.com/office/powerpoint/2010/main" val="27377543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5E60206-69F3-4563-AE8C-D4E72091235C}" type="datetimeFigureOut">
              <a:rPr lang="en-US" smtClean="0"/>
              <a:t>31-Oct-22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0638A22-9453-414C-BD79-9CF924018A7D}" type="slidenum">
              <a:rPr lang="en-US" smtClean="0"/>
              <a:t>‹#›</a:t>
            </a:fld>
            <a:endParaRPr lang="en-US"/>
          </a:p>
        </p:txBody>
      </p:sp>
    </p:spTree>
    <p:extLst>
      <p:ext uri="{BB962C8B-B14F-4D97-AF65-F5344CB8AC3E}">
        <p14:creationId xmlns:p14="http://schemas.microsoft.com/office/powerpoint/2010/main" val="3684473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5E60206-69F3-4563-AE8C-D4E72091235C}" type="datetimeFigureOut">
              <a:rPr lang="en-US" smtClean="0"/>
              <a:t>31-Oct-22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0638A22-9453-414C-BD79-9CF924018A7D}" type="slidenum">
              <a:rPr lang="en-US" smtClean="0"/>
              <a:t>‹#›</a:t>
            </a:fld>
            <a:endParaRPr lang="en-US"/>
          </a:p>
        </p:txBody>
      </p:sp>
    </p:spTree>
    <p:extLst>
      <p:ext uri="{BB962C8B-B14F-4D97-AF65-F5344CB8AC3E}">
        <p14:creationId xmlns:p14="http://schemas.microsoft.com/office/powerpoint/2010/main" val="30923373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55E60206-69F3-4563-AE8C-D4E72091235C}" type="datetimeFigureOut">
              <a:rPr lang="en-US" smtClean="0"/>
              <a:t>31-Oct-22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0638A22-9453-414C-BD79-9CF924018A7D}" type="slidenum">
              <a:rPr lang="en-US" smtClean="0"/>
              <a:t>‹#›</a:t>
            </a:fld>
            <a:endParaRPr lang="en-US"/>
          </a:p>
        </p:txBody>
      </p:sp>
    </p:spTree>
    <p:extLst>
      <p:ext uri="{BB962C8B-B14F-4D97-AF65-F5344CB8AC3E}">
        <p14:creationId xmlns:p14="http://schemas.microsoft.com/office/powerpoint/2010/main" val="37665590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55E60206-69F3-4563-AE8C-D4E72091235C}" type="datetimeFigureOut">
              <a:rPr lang="en-US" smtClean="0"/>
              <a:t>31-Oct-22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0638A22-9453-414C-BD79-9CF924018A7D}" type="slidenum">
              <a:rPr lang="en-US" smtClean="0"/>
              <a:t>‹#›</a:t>
            </a:fld>
            <a:endParaRPr lang="en-US"/>
          </a:p>
        </p:txBody>
      </p:sp>
    </p:spTree>
    <p:extLst>
      <p:ext uri="{BB962C8B-B14F-4D97-AF65-F5344CB8AC3E}">
        <p14:creationId xmlns:p14="http://schemas.microsoft.com/office/powerpoint/2010/main" val="31264727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5E60206-69F3-4563-AE8C-D4E72091235C}" type="datetimeFigureOut">
              <a:rPr lang="en-US" smtClean="0"/>
              <a:t>31-Oct-22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0638A22-9453-414C-BD79-9CF924018A7D}" type="slidenum">
              <a:rPr lang="en-US" smtClean="0"/>
              <a:t>‹#›</a:t>
            </a:fld>
            <a:endParaRPr lang="en-US"/>
          </a:p>
        </p:txBody>
      </p:sp>
    </p:spTree>
    <p:extLst>
      <p:ext uri="{BB962C8B-B14F-4D97-AF65-F5344CB8AC3E}">
        <p14:creationId xmlns:p14="http://schemas.microsoft.com/office/powerpoint/2010/main" val="291024058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5.png"/><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16.jpeg"/></Relationships>
</file>

<file path=ppt/slides/_rels/slide1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3.pn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tmp"/><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3.png"/><Relationship Id="rId1" Type="http://schemas.openxmlformats.org/officeDocument/2006/relationships/slideLayout" Target="../slideLayouts/slideLayout2.xml"/><Relationship Id="rId5" Type="http://schemas.microsoft.com/office/2007/relationships/hdphoto" Target="../media/hdphoto4.wdp"/><Relationship Id="rId4" Type="http://schemas.openxmlformats.org/officeDocument/2006/relationships/image" Target="../media/image20.png"/></Relationships>
</file>

<file path=ppt/slides/_rels/slide2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png"/><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5.jpeg"/></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 Id="rId9" Type="http://schemas.openxmlformats.org/officeDocument/2006/relationships/image" Target="../media/image3.png"/></Relationships>
</file>

<file path=ppt/slides/_rels/slide2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png"/><Relationship Id="rId2" Type="http://schemas.openxmlformats.org/officeDocument/2006/relationships/image" Target="../media/image31.png"/><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jpeg"/><Relationship Id="rId4" Type="http://schemas.openxmlformats.org/officeDocument/2006/relationships/image" Target="../media/image33.jpeg"/></Relationships>
</file>

<file path=ppt/slides/_rels/slide3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39.jpeg"/><Relationship Id="rId4" Type="http://schemas.openxmlformats.org/officeDocument/2006/relationships/image" Target="../media/image38.jpeg"/></Relationships>
</file>

<file path=ppt/slides/_rels/slide3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3.jp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10.jpeg"/></Relationships>
</file>

<file path=ppt/slides/_rels/slide8.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90280" y="2506292"/>
            <a:ext cx="11011436" cy="1679704"/>
          </a:xfrm>
        </p:spPr>
        <p:txBody>
          <a:bodyPr>
            <a:normAutofit fontScale="90000"/>
          </a:bodyPr>
          <a:lstStyle/>
          <a:p>
            <a:pPr>
              <a:lnSpc>
                <a:spcPct val="130000"/>
              </a:lnSpc>
            </a:pPr>
            <a:r>
              <a:rPr lang="en-US" sz="4400" b="1" smtClean="0">
                <a:solidFill>
                  <a:srgbClr val="FF0000"/>
                </a:solidFill>
                <a:latin typeface="Times New Roman" pitchFamily="18" charset="0"/>
                <a:cs typeface="Times New Roman" pitchFamily="18" charset="0"/>
              </a:rPr>
              <a:t>PHÒNG CHỐNG DỊCH BỆNH COVID-19 </a:t>
            </a:r>
            <a:br>
              <a:rPr lang="en-US" sz="4400" b="1" smtClean="0">
                <a:solidFill>
                  <a:srgbClr val="FF0000"/>
                </a:solidFill>
                <a:latin typeface="Times New Roman" pitchFamily="18" charset="0"/>
                <a:cs typeface="Times New Roman" pitchFamily="18" charset="0"/>
              </a:rPr>
            </a:br>
            <a:r>
              <a:rPr lang="en-US" sz="4400" b="1" smtClean="0">
                <a:solidFill>
                  <a:srgbClr val="FF0000"/>
                </a:solidFill>
                <a:latin typeface="Times New Roman" pitchFamily="18" charset="0"/>
                <a:cs typeface="Times New Roman" pitchFamily="18" charset="0"/>
              </a:rPr>
              <a:t>TRONG </a:t>
            </a:r>
            <a:r>
              <a:rPr lang="en-US" sz="4400" b="1" dirty="0" smtClean="0">
                <a:solidFill>
                  <a:srgbClr val="FF0000"/>
                </a:solidFill>
                <a:latin typeface="Times New Roman" pitchFamily="18" charset="0"/>
                <a:cs typeface="Times New Roman" pitchFamily="18" charset="0"/>
              </a:rPr>
              <a:t>TRƯỜNG HỌC</a:t>
            </a:r>
            <a:endParaRPr lang="en-US" dirty="0">
              <a:solidFill>
                <a:srgbClr val="FF0000"/>
              </a:solidFill>
              <a:latin typeface="+mn-lt"/>
            </a:endParaRPr>
          </a:p>
        </p:txBody>
      </p:sp>
      <p:sp>
        <p:nvSpPr>
          <p:cNvPr id="5" name="Title 1"/>
          <p:cNvSpPr txBox="1">
            <a:spLocks/>
          </p:cNvSpPr>
          <p:nvPr/>
        </p:nvSpPr>
        <p:spPr>
          <a:xfrm>
            <a:off x="1104801" y="4477698"/>
            <a:ext cx="9982395" cy="117942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00000"/>
              </a:lnSpc>
            </a:pPr>
            <a:endParaRPr lang="en-US" sz="3200" dirty="0">
              <a:solidFill>
                <a:srgbClr val="0070C0"/>
              </a:solidFill>
              <a:latin typeface="+mn-lt"/>
            </a:endParaRPr>
          </a:p>
        </p:txBody>
      </p:sp>
      <p:pic>
        <p:nvPicPr>
          <p:cNvPr id="6" name="Picture 5"/>
          <p:cNvPicPr>
            <a:picLocks noChangeAspect="1"/>
          </p:cNvPicPr>
          <p:nvPr/>
        </p:nvPicPr>
        <p:blipFill>
          <a:blip r:embed="rId2"/>
          <a:stretch>
            <a:fillRect/>
          </a:stretch>
        </p:blipFill>
        <p:spPr>
          <a:xfrm>
            <a:off x="0" y="-45791"/>
            <a:ext cx="12192000" cy="1639766"/>
          </a:xfrm>
          <a:prstGeom prst="rect">
            <a:avLst/>
          </a:prstGeom>
        </p:spPr>
      </p:pic>
      <p:sp>
        <p:nvSpPr>
          <p:cNvPr id="3" name="Rectangle 2"/>
          <p:cNvSpPr/>
          <p:nvPr/>
        </p:nvSpPr>
        <p:spPr>
          <a:xfrm>
            <a:off x="0" y="6310648"/>
            <a:ext cx="12192000" cy="547352"/>
          </a:xfrm>
          <a:prstGeom prst="rect">
            <a:avLst/>
          </a:prstGeom>
          <a:solidFill>
            <a:schemeClr val="accent1">
              <a:lumMod val="75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0" y="6310648"/>
            <a:ext cx="12192000" cy="45719"/>
          </a:xfrm>
          <a:prstGeom prst="rect">
            <a:avLst/>
          </a:prstGeom>
          <a:solidFill>
            <a:schemeClr val="accent1">
              <a:lumMod val="60000"/>
              <a:lumOff val="4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p:cNvCxnSpPr/>
          <p:nvPr/>
        </p:nvCxnSpPr>
        <p:spPr>
          <a:xfrm>
            <a:off x="1210614" y="4477698"/>
            <a:ext cx="10097037" cy="0"/>
          </a:xfrm>
          <a:prstGeom prst="line">
            <a:avLst/>
          </a:prstGeom>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2419080" y="4687629"/>
            <a:ext cx="7353836" cy="830997"/>
          </a:xfrm>
          <a:prstGeom prst="rect">
            <a:avLst/>
          </a:prstGeom>
          <a:noFill/>
        </p:spPr>
        <p:txBody>
          <a:bodyPr wrap="square" rtlCol="0">
            <a:spAutoFit/>
          </a:bodyPr>
          <a:lstStyle/>
          <a:p>
            <a:pPr algn="ctr"/>
            <a:r>
              <a:rPr lang="en-US" sz="2400" smtClean="0"/>
              <a:t>KHOA SỨC KHỎE MÔI TRƯỜNG – Y TẾ TRƯỜNG HỌC</a:t>
            </a:r>
          </a:p>
          <a:p>
            <a:pPr algn="ctr"/>
            <a:r>
              <a:rPr lang="en-US" sz="2400" smtClean="0"/>
              <a:t>HÀ NỘI, NĂM 2022</a:t>
            </a:r>
            <a:endParaRPr lang="en-US" sz="2400"/>
          </a:p>
        </p:txBody>
      </p:sp>
    </p:spTree>
    <p:extLst>
      <p:ext uri="{BB962C8B-B14F-4D97-AF65-F5344CB8AC3E}">
        <p14:creationId xmlns:p14="http://schemas.microsoft.com/office/powerpoint/2010/main" val="199748119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8731876" cy="6858000"/>
          </a:xfrm>
          <a:prstGeom prst="rect">
            <a:avLst/>
          </a:prstGeom>
        </p:spPr>
      </p:pic>
      <p:sp>
        <p:nvSpPr>
          <p:cNvPr id="7" name="Rounded Rectangle 6"/>
          <p:cNvSpPr/>
          <p:nvPr/>
        </p:nvSpPr>
        <p:spPr>
          <a:xfrm>
            <a:off x="9028090" y="608527"/>
            <a:ext cx="2906332" cy="287198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smtClean="0"/>
              <a:t>Hơn 80% Người bệnh không bị viêm phổi và tự hồi phục sau 1 tuần. </a:t>
            </a:r>
          </a:p>
          <a:p>
            <a:pPr algn="ctr"/>
            <a:endParaRPr lang="en-US" sz="1050"/>
          </a:p>
          <a:p>
            <a:pPr algn="ctr"/>
            <a:r>
              <a:rPr lang="en-US" sz="2400" smtClean="0">
                <a:solidFill>
                  <a:schemeClr val="bg1"/>
                </a:solidFill>
              </a:rPr>
              <a:t>Một số không có triệu chứng lâm sàng</a:t>
            </a:r>
            <a:endParaRPr lang="en-US" sz="2400">
              <a:solidFill>
                <a:schemeClr val="bg1"/>
              </a:solidFill>
            </a:endParaRPr>
          </a:p>
        </p:txBody>
      </p:sp>
      <p:sp>
        <p:nvSpPr>
          <p:cNvPr id="8" name="Rounded Rectangle 7"/>
          <p:cNvSpPr/>
          <p:nvPr/>
        </p:nvSpPr>
        <p:spPr>
          <a:xfrm>
            <a:off x="9028090" y="3790680"/>
            <a:ext cx="2906332" cy="287198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smtClean="0">
                <a:solidFill>
                  <a:schemeClr val="bg1"/>
                </a:solidFill>
              </a:rPr>
              <a:t>Gần 20% người bệnh diễn biến nặng</a:t>
            </a:r>
          </a:p>
          <a:p>
            <a:pPr algn="ctr"/>
            <a:endParaRPr lang="en-US" sz="1400" smtClean="0"/>
          </a:p>
          <a:p>
            <a:pPr algn="ctr"/>
            <a:r>
              <a:rPr lang="en-US" sz="2400" smtClean="0">
                <a:solidFill>
                  <a:srgbClr val="FFFF00"/>
                </a:solidFill>
              </a:rPr>
              <a:t>Từ khi bắt đầu đến khi có triệu chứng nặng TB khoảng 5-8 ngày</a:t>
            </a:r>
            <a:endParaRPr lang="en-US" sz="2400">
              <a:solidFill>
                <a:srgbClr val="FFFF00"/>
              </a:solidFill>
            </a:endParaRPr>
          </a:p>
        </p:txBody>
      </p:sp>
      <p:pic>
        <p:nvPicPr>
          <p:cNvPr id="6" name="Picture 5"/>
          <p:cNvPicPr>
            <a:picLocks noChangeAspect="1"/>
          </p:cNvPicPr>
          <p:nvPr/>
        </p:nvPicPr>
        <p:blipFill>
          <a:blip r:embed="rId3"/>
          <a:stretch>
            <a:fillRect/>
          </a:stretch>
        </p:blipFill>
        <p:spPr>
          <a:xfrm>
            <a:off x="11578539" y="0"/>
            <a:ext cx="652097" cy="627017"/>
          </a:xfrm>
          <a:prstGeom prst="rect">
            <a:avLst/>
          </a:prstGeom>
        </p:spPr>
      </p:pic>
    </p:spTree>
    <p:extLst>
      <p:ext uri="{BB962C8B-B14F-4D97-AF65-F5344CB8AC3E}">
        <p14:creationId xmlns:p14="http://schemas.microsoft.com/office/powerpoint/2010/main" val="263108190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xmlns="" id="{C2C7E0A3-2B0E-4DC2-A8EE-BE51E5B0991E}"/>
              </a:ext>
            </a:extLst>
          </p:cNvPr>
          <p:cNvSpPr>
            <a:spLocks noGrp="1"/>
          </p:cNvSpPr>
          <p:nvPr>
            <p:ph type="sldNum" sz="quarter" idx="12"/>
          </p:nvPr>
        </p:nvSpPr>
        <p:spPr/>
        <p:txBody>
          <a:bodyPr/>
          <a:lstStyle/>
          <a:p>
            <a:fld id="{BD6E3593-D3D7-4A6C-B5A4-E93F552C0903}" type="slidenum">
              <a:rPr lang="en-US" altLang="en-US" smtClean="0"/>
              <a:pPr/>
              <a:t>11</a:t>
            </a:fld>
            <a:endParaRPr lang="en-US" altLang="en-US"/>
          </a:p>
        </p:txBody>
      </p:sp>
      <p:sp>
        <p:nvSpPr>
          <p:cNvPr id="10" name="TextBox 9"/>
          <p:cNvSpPr txBox="1"/>
          <p:nvPr/>
        </p:nvSpPr>
        <p:spPr>
          <a:xfrm>
            <a:off x="457199" y="862149"/>
            <a:ext cx="10721663" cy="5663089"/>
          </a:xfrm>
          <a:prstGeom prst="rect">
            <a:avLst/>
          </a:prstGeom>
          <a:noFill/>
        </p:spPr>
        <p:txBody>
          <a:bodyPr wrap="square" rtlCol="0">
            <a:spAutoFit/>
          </a:bodyPr>
          <a:lstStyle/>
          <a:p>
            <a:pPr marL="342900" lvl="0" indent="-342900" algn="just">
              <a:spcBef>
                <a:spcPts val="600"/>
              </a:spcBef>
              <a:spcAft>
                <a:spcPts val="600"/>
              </a:spcAft>
              <a:buFont typeface="Arial" panose="020B0604020202020204" pitchFamily="34" charset="0"/>
              <a:buChar char="•"/>
            </a:pPr>
            <a:r>
              <a:rPr lang="en-US" sz="2400" dirty="0">
                <a:solidFill>
                  <a:schemeClr val="accent1">
                    <a:lumMod val="50000"/>
                  </a:schemeClr>
                </a:solidFill>
                <a:cs typeface="Times New Roman" panose="02020603050405020304" pitchFamily="18" charset="0"/>
              </a:rPr>
              <a:t>NQ 128/NQ-CP </a:t>
            </a:r>
            <a:r>
              <a:rPr lang="en-US" sz="2400" dirty="0" err="1">
                <a:solidFill>
                  <a:schemeClr val="accent1">
                    <a:lumMod val="50000"/>
                  </a:schemeClr>
                </a:solidFill>
                <a:cs typeface="Times New Roman" panose="02020603050405020304" pitchFamily="18" charset="0"/>
              </a:rPr>
              <a:t>ngày</a:t>
            </a:r>
            <a:r>
              <a:rPr lang="en-US" sz="2400" dirty="0">
                <a:solidFill>
                  <a:schemeClr val="accent1">
                    <a:lumMod val="50000"/>
                  </a:schemeClr>
                </a:solidFill>
                <a:cs typeface="Times New Roman" panose="02020603050405020304" pitchFamily="18" charset="0"/>
              </a:rPr>
              <a:t> 11/10/2021: </a:t>
            </a:r>
            <a:r>
              <a:rPr lang="en-US" sz="2400" dirty="0" err="1">
                <a:solidFill>
                  <a:schemeClr val="accent1">
                    <a:lumMod val="50000"/>
                  </a:schemeClr>
                </a:solidFill>
                <a:cs typeface="Times New Roman" panose="02020603050405020304" pitchFamily="18" charset="0"/>
              </a:rPr>
              <a:t>Quy</a:t>
            </a:r>
            <a:r>
              <a:rPr lang="en-US" sz="2400" dirty="0">
                <a:solidFill>
                  <a:schemeClr val="accent1">
                    <a:lumMod val="50000"/>
                  </a:schemeClr>
                </a:solidFill>
                <a:cs typeface="Times New Roman" panose="02020603050405020304" pitchFamily="18" charset="0"/>
              </a:rPr>
              <a:t> </a:t>
            </a:r>
            <a:r>
              <a:rPr lang="en-US" sz="2400" dirty="0" err="1">
                <a:solidFill>
                  <a:schemeClr val="accent1">
                    <a:lumMod val="50000"/>
                  </a:schemeClr>
                </a:solidFill>
                <a:cs typeface="Times New Roman" panose="02020603050405020304" pitchFamily="18" charset="0"/>
              </a:rPr>
              <a:t>định</a:t>
            </a:r>
            <a:r>
              <a:rPr lang="en-US" sz="2400" dirty="0">
                <a:solidFill>
                  <a:schemeClr val="accent1">
                    <a:lumMod val="50000"/>
                  </a:schemeClr>
                </a:solidFill>
                <a:cs typeface="Times New Roman" panose="02020603050405020304" pitchFamily="18" charset="0"/>
              </a:rPr>
              <a:t> </a:t>
            </a:r>
            <a:r>
              <a:rPr lang="en-US" sz="2400" dirty="0" err="1">
                <a:solidFill>
                  <a:schemeClr val="accent1">
                    <a:lumMod val="50000"/>
                  </a:schemeClr>
                </a:solidFill>
                <a:cs typeface="Times New Roman" panose="02020603050405020304" pitchFamily="18" charset="0"/>
              </a:rPr>
              <a:t>tạm</a:t>
            </a:r>
            <a:r>
              <a:rPr lang="en-US" sz="2400" dirty="0">
                <a:solidFill>
                  <a:schemeClr val="accent1">
                    <a:lumMod val="50000"/>
                  </a:schemeClr>
                </a:solidFill>
                <a:cs typeface="Times New Roman" panose="02020603050405020304" pitchFamily="18" charset="0"/>
              </a:rPr>
              <a:t> </a:t>
            </a:r>
            <a:r>
              <a:rPr lang="en-US" sz="2400" dirty="0" err="1">
                <a:solidFill>
                  <a:schemeClr val="accent1">
                    <a:lumMod val="50000"/>
                  </a:schemeClr>
                </a:solidFill>
                <a:cs typeface="Times New Roman" panose="02020603050405020304" pitchFamily="18" charset="0"/>
              </a:rPr>
              <a:t>thời</a:t>
            </a:r>
            <a:r>
              <a:rPr lang="en-US" sz="2400" dirty="0">
                <a:solidFill>
                  <a:schemeClr val="accent1">
                    <a:lumMod val="50000"/>
                  </a:schemeClr>
                </a:solidFill>
                <a:cs typeface="Times New Roman" panose="02020603050405020304" pitchFamily="18" charset="0"/>
              </a:rPr>
              <a:t> "</a:t>
            </a:r>
            <a:r>
              <a:rPr lang="en-US" sz="2400" dirty="0" err="1">
                <a:solidFill>
                  <a:schemeClr val="accent1">
                    <a:lumMod val="50000"/>
                  </a:schemeClr>
                </a:solidFill>
                <a:cs typeface="Times New Roman" panose="02020603050405020304" pitchFamily="18" charset="0"/>
              </a:rPr>
              <a:t>Thích</a:t>
            </a:r>
            <a:r>
              <a:rPr lang="en-US" sz="2400" dirty="0">
                <a:solidFill>
                  <a:schemeClr val="accent1">
                    <a:lumMod val="50000"/>
                  </a:schemeClr>
                </a:solidFill>
                <a:cs typeface="Times New Roman" panose="02020603050405020304" pitchFamily="18" charset="0"/>
              </a:rPr>
              <a:t> </a:t>
            </a:r>
            <a:r>
              <a:rPr lang="en-US" sz="2400" dirty="0" err="1">
                <a:solidFill>
                  <a:schemeClr val="accent1">
                    <a:lumMod val="50000"/>
                  </a:schemeClr>
                </a:solidFill>
                <a:cs typeface="Times New Roman" panose="02020603050405020304" pitchFamily="18" charset="0"/>
              </a:rPr>
              <a:t>ứng</a:t>
            </a:r>
            <a:r>
              <a:rPr lang="en-US" sz="2400" dirty="0">
                <a:solidFill>
                  <a:schemeClr val="accent1">
                    <a:lumMod val="50000"/>
                  </a:schemeClr>
                </a:solidFill>
                <a:cs typeface="Times New Roman" panose="02020603050405020304" pitchFamily="18" charset="0"/>
              </a:rPr>
              <a:t> an </a:t>
            </a:r>
            <a:r>
              <a:rPr lang="en-US" sz="2400" dirty="0" err="1">
                <a:solidFill>
                  <a:schemeClr val="accent1">
                    <a:lumMod val="50000"/>
                  </a:schemeClr>
                </a:solidFill>
                <a:cs typeface="Times New Roman" panose="02020603050405020304" pitchFamily="18" charset="0"/>
              </a:rPr>
              <a:t>toàn</a:t>
            </a:r>
            <a:r>
              <a:rPr lang="en-US" sz="2400" dirty="0">
                <a:solidFill>
                  <a:schemeClr val="accent1">
                    <a:lumMod val="50000"/>
                  </a:schemeClr>
                </a:solidFill>
                <a:cs typeface="Times New Roman" panose="02020603050405020304" pitchFamily="18" charset="0"/>
              </a:rPr>
              <a:t>, </a:t>
            </a:r>
            <a:r>
              <a:rPr lang="en-US" sz="2400" dirty="0" err="1">
                <a:solidFill>
                  <a:schemeClr val="accent1">
                    <a:lumMod val="50000"/>
                  </a:schemeClr>
                </a:solidFill>
                <a:cs typeface="Times New Roman" panose="02020603050405020304" pitchFamily="18" charset="0"/>
              </a:rPr>
              <a:t>thích</a:t>
            </a:r>
            <a:r>
              <a:rPr lang="en-US" sz="2400" dirty="0">
                <a:solidFill>
                  <a:schemeClr val="accent1">
                    <a:lumMod val="50000"/>
                  </a:schemeClr>
                </a:solidFill>
                <a:cs typeface="Times New Roman" panose="02020603050405020304" pitchFamily="18" charset="0"/>
              </a:rPr>
              <a:t> </a:t>
            </a:r>
            <a:r>
              <a:rPr lang="en-US" sz="2400" dirty="0" err="1">
                <a:solidFill>
                  <a:schemeClr val="accent1">
                    <a:lumMod val="50000"/>
                  </a:schemeClr>
                </a:solidFill>
                <a:cs typeface="Times New Roman" panose="02020603050405020304" pitchFamily="18" charset="0"/>
              </a:rPr>
              <a:t>ứng</a:t>
            </a:r>
            <a:r>
              <a:rPr lang="en-US" sz="2400" dirty="0">
                <a:solidFill>
                  <a:schemeClr val="accent1">
                    <a:lumMod val="50000"/>
                  </a:schemeClr>
                </a:solidFill>
                <a:cs typeface="Times New Roman" panose="02020603050405020304" pitchFamily="18" charset="0"/>
              </a:rPr>
              <a:t>, </a:t>
            </a:r>
            <a:r>
              <a:rPr lang="en-US" sz="2400" dirty="0" err="1">
                <a:solidFill>
                  <a:schemeClr val="accent1">
                    <a:lumMod val="50000"/>
                  </a:schemeClr>
                </a:solidFill>
                <a:cs typeface="Times New Roman" panose="02020603050405020304" pitchFamily="18" charset="0"/>
              </a:rPr>
              <a:t>kiểm</a:t>
            </a:r>
            <a:r>
              <a:rPr lang="en-US" sz="2400" dirty="0">
                <a:solidFill>
                  <a:schemeClr val="accent1">
                    <a:lumMod val="50000"/>
                  </a:schemeClr>
                </a:solidFill>
                <a:cs typeface="Times New Roman" panose="02020603050405020304" pitchFamily="18" charset="0"/>
              </a:rPr>
              <a:t> </a:t>
            </a:r>
            <a:r>
              <a:rPr lang="en-US" sz="2400" dirty="0" err="1">
                <a:solidFill>
                  <a:schemeClr val="accent1">
                    <a:lumMod val="50000"/>
                  </a:schemeClr>
                </a:solidFill>
                <a:cs typeface="Times New Roman" panose="02020603050405020304" pitchFamily="18" charset="0"/>
              </a:rPr>
              <a:t>soát</a:t>
            </a:r>
            <a:r>
              <a:rPr lang="en-US" sz="2400" dirty="0">
                <a:solidFill>
                  <a:schemeClr val="accent1">
                    <a:lumMod val="50000"/>
                  </a:schemeClr>
                </a:solidFill>
                <a:cs typeface="Times New Roman" panose="02020603050405020304" pitchFamily="18" charset="0"/>
              </a:rPr>
              <a:t> </a:t>
            </a:r>
            <a:r>
              <a:rPr lang="en-US" sz="2400" dirty="0" err="1">
                <a:solidFill>
                  <a:schemeClr val="accent1">
                    <a:lumMod val="50000"/>
                  </a:schemeClr>
                </a:solidFill>
                <a:cs typeface="Times New Roman" panose="02020603050405020304" pitchFamily="18" charset="0"/>
              </a:rPr>
              <a:t>hiệu</a:t>
            </a:r>
            <a:r>
              <a:rPr lang="en-US" sz="2400" dirty="0">
                <a:solidFill>
                  <a:schemeClr val="accent1">
                    <a:lumMod val="50000"/>
                  </a:schemeClr>
                </a:solidFill>
                <a:cs typeface="Times New Roman" panose="02020603050405020304" pitchFamily="18" charset="0"/>
              </a:rPr>
              <a:t> </a:t>
            </a:r>
            <a:r>
              <a:rPr lang="en-US" sz="2400" dirty="0" err="1">
                <a:solidFill>
                  <a:schemeClr val="accent1">
                    <a:lumMod val="50000"/>
                  </a:schemeClr>
                </a:solidFill>
                <a:cs typeface="Times New Roman" panose="02020603050405020304" pitchFamily="18" charset="0"/>
              </a:rPr>
              <a:t>quả</a:t>
            </a:r>
            <a:r>
              <a:rPr lang="en-US" sz="2400" dirty="0">
                <a:solidFill>
                  <a:schemeClr val="accent1">
                    <a:lumMod val="50000"/>
                  </a:schemeClr>
                </a:solidFill>
                <a:cs typeface="Times New Roman" panose="02020603050405020304" pitchFamily="18" charset="0"/>
              </a:rPr>
              <a:t> </a:t>
            </a:r>
            <a:r>
              <a:rPr lang="en-US" sz="2400" dirty="0" err="1">
                <a:solidFill>
                  <a:schemeClr val="accent1">
                    <a:lumMod val="50000"/>
                  </a:schemeClr>
                </a:solidFill>
                <a:cs typeface="Times New Roman" panose="02020603050405020304" pitchFamily="18" charset="0"/>
              </a:rPr>
              <a:t>dịch</a:t>
            </a:r>
            <a:r>
              <a:rPr lang="en-US" sz="2400" dirty="0">
                <a:solidFill>
                  <a:schemeClr val="accent1">
                    <a:lumMod val="50000"/>
                  </a:schemeClr>
                </a:solidFill>
                <a:cs typeface="Times New Roman" panose="02020603050405020304" pitchFamily="18" charset="0"/>
              </a:rPr>
              <a:t> Covid-19".</a:t>
            </a:r>
          </a:p>
          <a:p>
            <a:pPr marL="342900" lvl="0" indent="-342900" algn="just">
              <a:spcBef>
                <a:spcPts val="600"/>
              </a:spcBef>
              <a:spcAft>
                <a:spcPts val="600"/>
              </a:spcAft>
              <a:buFont typeface="Arial" panose="020B0604020202020204" pitchFamily="34" charset="0"/>
              <a:buChar char="•"/>
            </a:pPr>
            <a:r>
              <a:rPr lang="en-US" sz="2400" dirty="0">
                <a:solidFill>
                  <a:schemeClr val="accent1">
                    <a:lumMod val="50000"/>
                  </a:schemeClr>
                </a:solidFill>
                <a:cs typeface="Times New Roman" panose="02020603050405020304" pitchFamily="18" charset="0"/>
              </a:rPr>
              <a:t>QĐ 218/QĐ-BYT </a:t>
            </a:r>
            <a:r>
              <a:rPr lang="en-US" sz="2400" dirty="0" err="1">
                <a:solidFill>
                  <a:schemeClr val="accent1">
                    <a:lumMod val="50000"/>
                  </a:schemeClr>
                </a:solidFill>
                <a:cs typeface="Times New Roman" panose="02020603050405020304" pitchFamily="18" charset="0"/>
              </a:rPr>
              <a:t>ngày</a:t>
            </a:r>
            <a:r>
              <a:rPr lang="en-US" sz="2400" dirty="0">
                <a:solidFill>
                  <a:schemeClr val="accent1">
                    <a:lumMod val="50000"/>
                  </a:schemeClr>
                </a:solidFill>
                <a:cs typeface="Times New Roman" panose="02020603050405020304" pitchFamily="18" charset="0"/>
              </a:rPr>
              <a:t> 27/01/2022: </a:t>
            </a:r>
            <a:r>
              <a:rPr lang="en-US" sz="2400" dirty="0" err="1">
                <a:solidFill>
                  <a:schemeClr val="accent1">
                    <a:lumMod val="50000"/>
                  </a:schemeClr>
                </a:solidFill>
                <a:cs typeface="Times New Roman" panose="02020603050405020304" pitchFamily="18" charset="0"/>
              </a:rPr>
              <a:t>Hướng</a:t>
            </a:r>
            <a:r>
              <a:rPr lang="en-US" sz="2400" dirty="0">
                <a:solidFill>
                  <a:schemeClr val="accent1">
                    <a:lumMod val="50000"/>
                  </a:schemeClr>
                </a:solidFill>
                <a:cs typeface="Times New Roman" panose="02020603050405020304" pitchFamily="18" charset="0"/>
              </a:rPr>
              <a:t> </a:t>
            </a:r>
            <a:r>
              <a:rPr lang="en-US" sz="2400" dirty="0" err="1">
                <a:solidFill>
                  <a:schemeClr val="accent1">
                    <a:lumMod val="50000"/>
                  </a:schemeClr>
                </a:solidFill>
                <a:cs typeface="Times New Roman" panose="02020603050405020304" pitchFamily="18" charset="0"/>
              </a:rPr>
              <a:t>dẫn</a:t>
            </a:r>
            <a:r>
              <a:rPr lang="en-US" sz="2400" dirty="0">
                <a:solidFill>
                  <a:schemeClr val="accent1">
                    <a:lumMod val="50000"/>
                  </a:schemeClr>
                </a:solidFill>
                <a:cs typeface="Times New Roman" panose="02020603050405020304" pitchFamily="18" charset="0"/>
              </a:rPr>
              <a:t> </a:t>
            </a:r>
            <a:r>
              <a:rPr lang="en-US" sz="2400" dirty="0" err="1">
                <a:solidFill>
                  <a:schemeClr val="accent1">
                    <a:lumMod val="50000"/>
                  </a:schemeClr>
                </a:solidFill>
                <a:cs typeface="Times New Roman" panose="02020603050405020304" pitchFamily="18" charset="0"/>
              </a:rPr>
              <a:t>tạm</a:t>
            </a:r>
            <a:r>
              <a:rPr lang="en-US" sz="2400" dirty="0">
                <a:solidFill>
                  <a:schemeClr val="accent1">
                    <a:lumMod val="50000"/>
                  </a:schemeClr>
                </a:solidFill>
                <a:cs typeface="Times New Roman" panose="02020603050405020304" pitchFamily="18" charset="0"/>
              </a:rPr>
              <a:t> </a:t>
            </a:r>
            <a:r>
              <a:rPr lang="en-US" sz="2400" dirty="0" err="1">
                <a:solidFill>
                  <a:schemeClr val="accent1">
                    <a:lumMod val="50000"/>
                  </a:schemeClr>
                </a:solidFill>
                <a:cs typeface="Times New Roman" panose="02020603050405020304" pitchFamily="18" charset="0"/>
              </a:rPr>
              <a:t>thời</a:t>
            </a:r>
            <a:r>
              <a:rPr lang="en-US" sz="2400" dirty="0">
                <a:solidFill>
                  <a:schemeClr val="accent1">
                    <a:lumMod val="50000"/>
                  </a:schemeClr>
                </a:solidFill>
                <a:cs typeface="Times New Roman" panose="02020603050405020304" pitchFamily="18" charset="0"/>
              </a:rPr>
              <a:t> </a:t>
            </a:r>
            <a:r>
              <a:rPr lang="en-US" sz="2400" dirty="0" err="1">
                <a:solidFill>
                  <a:schemeClr val="accent1">
                    <a:lumMod val="50000"/>
                  </a:schemeClr>
                </a:solidFill>
                <a:cs typeface="Times New Roman" panose="02020603050405020304" pitchFamily="18" charset="0"/>
              </a:rPr>
              <a:t>về</a:t>
            </a:r>
            <a:r>
              <a:rPr lang="en-US" sz="2400" dirty="0">
                <a:solidFill>
                  <a:schemeClr val="accent1">
                    <a:lumMod val="50000"/>
                  </a:schemeClr>
                </a:solidFill>
                <a:cs typeface="Times New Roman" panose="02020603050405020304" pitchFamily="18" charset="0"/>
              </a:rPr>
              <a:t> </a:t>
            </a:r>
            <a:r>
              <a:rPr lang="en-US" sz="2400" dirty="0" err="1">
                <a:solidFill>
                  <a:schemeClr val="accent1">
                    <a:lumMod val="50000"/>
                  </a:schemeClr>
                </a:solidFill>
                <a:cs typeface="Times New Roman" panose="02020603050405020304" pitchFamily="18" charset="0"/>
              </a:rPr>
              <a:t>chuyên</a:t>
            </a:r>
            <a:r>
              <a:rPr lang="en-US" sz="2400" dirty="0">
                <a:solidFill>
                  <a:schemeClr val="accent1">
                    <a:lumMod val="50000"/>
                  </a:schemeClr>
                </a:solidFill>
                <a:cs typeface="Times New Roman" panose="02020603050405020304" pitchFamily="18" charset="0"/>
              </a:rPr>
              <a:t> </a:t>
            </a:r>
            <a:r>
              <a:rPr lang="en-US" sz="2400" dirty="0" err="1">
                <a:solidFill>
                  <a:schemeClr val="accent1">
                    <a:lumMod val="50000"/>
                  </a:schemeClr>
                </a:solidFill>
                <a:cs typeface="Times New Roman" panose="02020603050405020304" pitchFamily="18" charset="0"/>
              </a:rPr>
              <a:t>môn</a:t>
            </a:r>
            <a:r>
              <a:rPr lang="en-US" sz="2400" dirty="0">
                <a:solidFill>
                  <a:schemeClr val="accent1">
                    <a:lumMod val="50000"/>
                  </a:schemeClr>
                </a:solidFill>
                <a:cs typeface="Times New Roman" panose="02020603050405020304" pitchFamily="18" charset="0"/>
              </a:rPr>
              <a:t> y </a:t>
            </a:r>
            <a:r>
              <a:rPr lang="en-US" sz="2400" dirty="0" err="1">
                <a:solidFill>
                  <a:schemeClr val="accent1">
                    <a:lumMod val="50000"/>
                  </a:schemeClr>
                </a:solidFill>
                <a:cs typeface="Times New Roman" panose="02020603050405020304" pitchFamily="18" charset="0"/>
              </a:rPr>
              <a:t>tế</a:t>
            </a:r>
            <a:r>
              <a:rPr lang="en-US" sz="2400" dirty="0">
                <a:solidFill>
                  <a:schemeClr val="accent1">
                    <a:lumMod val="50000"/>
                  </a:schemeClr>
                </a:solidFill>
                <a:cs typeface="Times New Roman" panose="02020603050405020304" pitchFamily="18" charset="0"/>
              </a:rPr>
              <a:t> </a:t>
            </a:r>
            <a:r>
              <a:rPr lang="en-US" sz="2400" dirty="0" err="1">
                <a:solidFill>
                  <a:schemeClr val="accent1">
                    <a:lumMod val="50000"/>
                  </a:schemeClr>
                </a:solidFill>
                <a:cs typeface="Times New Roman" panose="02020603050405020304" pitchFamily="18" charset="0"/>
              </a:rPr>
              <a:t>thực</a:t>
            </a:r>
            <a:r>
              <a:rPr lang="en-US" sz="2400" dirty="0">
                <a:solidFill>
                  <a:schemeClr val="accent1">
                    <a:lumMod val="50000"/>
                  </a:schemeClr>
                </a:solidFill>
                <a:cs typeface="Times New Roman" panose="02020603050405020304" pitchFamily="18" charset="0"/>
              </a:rPr>
              <a:t> </a:t>
            </a:r>
            <a:r>
              <a:rPr lang="en-US" sz="2400" dirty="0" err="1">
                <a:solidFill>
                  <a:schemeClr val="accent1">
                    <a:lumMod val="50000"/>
                  </a:schemeClr>
                </a:solidFill>
                <a:cs typeface="Times New Roman" panose="02020603050405020304" pitchFamily="18" charset="0"/>
              </a:rPr>
              <a:t>hiện</a:t>
            </a:r>
            <a:r>
              <a:rPr lang="en-US" sz="2400" dirty="0">
                <a:solidFill>
                  <a:schemeClr val="accent1">
                    <a:lumMod val="50000"/>
                  </a:schemeClr>
                </a:solidFill>
                <a:cs typeface="Times New Roman" panose="02020603050405020304" pitchFamily="18" charset="0"/>
              </a:rPr>
              <a:t> NQ 128/NQ-CP.</a:t>
            </a:r>
          </a:p>
          <a:p>
            <a:pPr marL="342900" indent="-342900" algn="just">
              <a:spcBef>
                <a:spcPts val="600"/>
              </a:spcBef>
              <a:spcAft>
                <a:spcPts val="600"/>
              </a:spcAft>
              <a:buFont typeface="Arial" panose="020B0604020202020204" pitchFamily="34" charset="0"/>
              <a:buChar char="•"/>
            </a:pPr>
            <a:r>
              <a:rPr lang="en-US" sz="2400" dirty="0" smtClean="0">
                <a:solidFill>
                  <a:srgbClr val="FF0000"/>
                </a:solidFill>
                <a:cs typeface="Times New Roman" panose="02020603050405020304" pitchFamily="18" charset="0"/>
              </a:rPr>
              <a:t>QĐ 3638/QĐ-BYT </a:t>
            </a:r>
            <a:r>
              <a:rPr lang="en-US" sz="2400" dirty="0" err="1" smtClean="0">
                <a:solidFill>
                  <a:srgbClr val="FF0000"/>
                </a:solidFill>
                <a:cs typeface="Times New Roman" panose="02020603050405020304" pitchFamily="18" charset="0"/>
              </a:rPr>
              <a:t>ngày</a:t>
            </a:r>
            <a:r>
              <a:rPr lang="en-US" sz="2400" dirty="0" smtClean="0">
                <a:solidFill>
                  <a:srgbClr val="FF0000"/>
                </a:solidFill>
                <a:cs typeface="Times New Roman" panose="02020603050405020304" pitchFamily="18" charset="0"/>
              </a:rPr>
              <a:t> 30/07/2021 “</a:t>
            </a:r>
            <a:r>
              <a:rPr lang="en-US" sz="2400" dirty="0" err="1" smtClean="0">
                <a:solidFill>
                  <a:srgbClr val="FF0000"/>
                </a:solidFill>
                <a:cs typeface="Times New Roman" panose="02020603050405020304" pitchFamily="18" charset="0"/>
              </a:rPr>
              <a:t>Hướng</a:t>
            </a:r>
            <a:r>
              <a:rPr lang="en-US" sz="2400" dirty="0" smtClean="0">
                <a:solidFill>
                  <a:srgbClr val="FF0000"/>
                </a:solidFill>
                <a:cs typeface="Times New Roman" panose="02020603050405020304" pitchFamily="18" charset="0"/>
              </a:rPr>
              <a:t> </a:t>
            </a:r>
            <a:r>
              <a:rPr lang="en-US" sz="2400" dirty="0" err="1" smtClean="0">
                <a:solidFill>
                  <a:srgbClr val="FF0000"/>
                </a:solidFill>
                <a:cs typeface="Times New Roman" panose="02020603050405020304" pitchFamily="18" charset="0"/>
              </a:rPr>
              <a:t>dẫn</a:t>
            </a:r>
            <a:r>
              <a:rPr lang="en-US" sz="2400" dirty="0" smtClean="0">
                <a:solidFill>
                  <a:srgbClr val="FF0000"/>
                </a:solidFill>
                <a:cs typeface="Times New Roman" panose="02020603050405020304" pitchFamily="18" charset="0"/>
              </a:rPr>
              <a:t> </a:t>
            </a:r>
            <a:r>
              <a:rPr lang="en-US" sz="2400" dirty="0" err="1" smtClean="0">
                <a:solidFill>
                  <a:srgbClr val="FF0000"/>
                </a:solidFill>
                <a:cs typeface="Times New Roman" panose="02020603050405020304" pitchFamily="18" charset="0"/>
              </a:rPr>
              <a:t>tạm</a:t>
            </a:r>
            <a:r>
              <a:rPr lang="en-US" sz="2400" dirty="0" smtClean="0">
                <a:solidFill>
                  <a:srgbClr val="FF0000"/>
                </a:solidFill>
                <a:cs typeface="Times New Roman" panose="02020603050405020304" pitchFamily="18" charset="0"/>
              </a:rPr>
              <a:t> </a:t>
            </a:r>
            <a:r>
              <a:rPr lang="en-US" sz="2400" dirty="0" err="1" smtClean="0">
                <a:solidFill>
                  <a:srgbClr val="FF0000"/>
                </a:solidFill>
                <a:cs typeface="Times New Roman" panose="02020603050405020304" pitchFamily="18" charset="0"/>
              </a:rPr>
              <a:t>thời</a:t>
            </a:r>
            <a:r>
              <a:rPr lang="en-US" sz="2400" dirty="0" smtClean="0">
                <a:solidFill>
                  <a:srgbClr val="FF0000"/>
                </a:solidFill>
                <a:cs typeface="Times New Roman" panose="02020603050405020304" pitchFamily="18" charset="0"/>
              </a:rPr>
              <a:t> </a:t>
            </a:r>
            <a:r>
              <a:rPr lang="en-US" sz="2400" dirty="0" err="1" smtClean="0">
                <a:solidFill>
                  <a:srgbClr val="FF0000"/>
                </a:solidFill>
                <a:cs typeface="Times New Roman" panose="02020603050405020304" pitchFamily="18" charset="0"/>
              </a:rPr>
              <a:t>giám</a:t>
            </a:r>
            <a:r>
              <a:rPr lang="en-US" sz="2400" dirty="0" smtClean="0">
                <a:solidFill>
                  <a:srgbClr val="FF0000"/>
                </a:solidFill>
                <a:cs typeface="Times New Roman" panose="02020603050405020304" pitchFamily="18" charset="0"/>
              </a:rPr>
              <a:t> </a:t>
            </a:r>
            <a:r>
              <a:rPr lang="en-US" sz="2400" dirty="0" err="1" smtClean="0">
                <a:solidFill>
                  <a:srgbClr val="FF0000"/>
                </a:solidFill>
                <a:cs typeface="Times New Roman" panose="02020603050405020304" pitchFamily="18" charset="0"/>
              </a:rPr>
              <a:t>sát</a:t>
            </a:r>
            <a:r>
              <a:rPr lang="en-US" sz="2400" dirty="0" smtClean="0">
                <a:solidFill>
                  <a:srgbClr val="FF0000"/>
                </a:solidFill>
                <a:cs typeface="Times New Roman" panose="02020603050405020304" pitchFamily="18" charset="0"/>
              </a:rPr>
              <a:t> </a:t>
            </a:r>
            <a:r>
              <a:rPr lang="en-US" sz="2400" dirty="0" err="1" smtClean="0">
                <a:solidFill>
                  <a:srgbClr val="FF0000"/>
                </a:solidFill>
                <a:cs typeface="Times New Roman" panose="02020603050405020304" pitchFamily="18" charset="0"/>
              </a:rPr>
              <a:t>và</a:t>
            </a:r>
            <a:r>
              <a:rPr lang="en-US" sz="2400" dirty="0" smtClean="0">
                <a:solidFill>
                  <a:srgbClr val="FF0000"/>
                </a:solidFill>
                <a:cs typeface="Times New Roman" panose="02020603050405020304" pitchFamily="18" charset="0"/>
              </a:rPr>
              <a:t> </a:t>
            </a:r>
            <a:r>
              <a:rPr lang="en-US" sz="2400" dirty="0" err="1" smtClean="0">
                <a:solidFill>
                  <a:srgbClr val="FF0000"/>
                </a:solidFill>
                <a:cs typeface="Times New Roman" panose="02020603050405020304" pitchFamily="18" charset="0"/>
              </a:rPr>
              <a:t>phòng</a:t>
            </a:r>
            <a:r>
              <a:rPr lang="en-US" sz="2400" dirty="0" smtClean="0">
                <a:solidFill>
                  <a:srgbClr val="FF0000"/>
                </a:solidFill>
                <a:cs typeface="Times New Roman" panose="02020603050405020304" pitchFamily="18" charset="0"/>
              </a:rPr>
              <a:t>, </a:t>
            </a:r>
            <a:r>
              <a:rPr lang="en-US" sz="2400" dirty="0" err="1" smtClean="0">
                <a:solidFill>
                  <a:srgbClr val="FF0000"/>
                </a:solidFill>
                <a:cs typeface="Times New Roman" panose="02020603050405020304" pitchFamily="18" charset="0"/>
              </a:rPr>
              <a:t>chống</a:t>
            </a:r>
            <a:r>
              <a:rPr lang="en-US" sz="2400" dirty="0" smtClean="0">
                <a:solidFill>
                  <a:srgbClr val="FF0000"/>
                </a:solidFill>
                <a:cs typeface="Times New Roman" panose="02020603050405020304" pitchFamily="18" charset="0"/>
              </a:rPr>
              <a:t> Covid-19”.</a:t>
            </a:r>
            <a:r>
              <a:rPr lang="en-US" sz="2400" dirty="0">
                <a:solidFill>
                  <a:srgbClr val="FF0000"/>
                </a:solidFill>
                <a:cs typeface="Times New Roman" panose="02020603050405020304" pitchFamily="18" charset="0"/>
              </a:rPr>
              <a:t> </a:t>
            </a:r>
            <a:endParaRPr lang="en-US" sz="2400" dirty="0" smtClean="0">
              <a:solidFill>
                <a:srgbClr val="FF0000"/>
              </a:solidFill>
              <a:cs typeface="Times New Roman" panose="02020603050405020304" pitchFamily="18" charset="0"/>
            </a:endParaRPr>
          </a:p>
          <a:p>
            <a:pPr marL="342900" indent="-342900" algn="just">
              <a:spcBef>
                <a:spcPts val="600"/>
              </a:spcBef>
              <a:spcAft>
                <a:spcPts val="600"/>
              </a:spcAft>
              <a:buFont typeface="Arial" panose="020B0604020202020204" pitchFamily="34" charset="0"/>
              <a:buChar char="•"/>
            </a:pPr>
            <a:r>
              <a:rPr lang="en-US" sz="2400" dirty="0" err="1" smtClean="0">
                <a:solidFill>
                  <a:srgbClr val="FF0000"/>
                </a:solidFill>
                <a:cs typeface="Times New Roman" panose="02020603050405020304" pitchFamily="18" charset="0"/>
              </a:rPr>
              <a:t>Công</a:t>
            </a:r>
            <a:r>
              <a:rPr lang="en-US" sz="2400" dirty="0" smtClean="0">
                <a:solidFill>
                  <a:srgbClr val="FF0000"/>
                </a:solidFill>
                <a:cs typeface="Times New Roman" panose="02020603050405020304" pitchFamily="18" charset="0"/>
              </a:rPr>
              <a:t> </a:t>
            </a:r>
            <a:r>
              <a:rPr lang="en-US" sz="2400" err="1">
                <a:solidFill>
                  <a:srgbClr val="FF0000"/>
                </a:solidFill>
                <a:cs typeface="Times New Roman" panose="02020603050405020304" pitchFamily="18" charset="0"/>
              </a:rPr>
              <a:t>văn</a:t>
            </a:r>
            <a:r>
              <a:rPr lang="en-US" sz="2400">
                <a:solidFill>
                  <a:srgbClr val="FF0000"/>
                </a:solidFill>
                <a:cs typeface="Times New Roman" panose="02020603050405020304" pitchFamily="18" charset="0"/>
              </a:rPr>
              <a:t> </a:t>
            </a:r>
            <a:r>
              <a:rPr lang="en-US" sz="2400" smtClean="0">
                <a:solidFill>
                  <a:srgbClr val="FF0000"/>
                </a:solidFill>
                <a:cs typeface="Times New Roman" panose="02020603050405020304" pitchFamily="18" charset="0"/>
              </a:rPr>
              <a:t>1909/BYT-DP </a:t>
            </a:r>
            <a:r>
              <a:rPr lang="en-US" sz="2400" err="1">
                <a:solidFill>
                  <a:srgbClr val="FF0000"/>
                </a:solidFill>
                <a:cs typeface="Times New Roman" panose="02020603050405020304" pitchFamily="18" charset="0"/>
              </a:rPr>
              <a:t>ngày</a:t>
            </a:r>
            <a:r>
              <a:rPr lang="en-US" sz="2400">
                <a:solidFill>
                  <a:srgbClr val="FF0000"/>
                </a:solidFill>
                <a:cs typeface="Times New Roman" panose="02020603050405020304" pitchFamily="18" charset="0"/>
              </a:rPr>
              <a:t> </a:t>
            </a:r>
            <a:r>
              <a:rPr lang="en-US" sz="2400" smtClean="0">
                <a:solidFill>
                  <a:srgbClr val="FF0000"/>
                </a:solidFill>
                <a:cs typeface="Times New Roman" panose="02020603050405020304" pitchFamily="18" charset="0"/>
              </a:rPr>
              <a:t>15/04/2022 </a:t>
            </a:r>
            <a:r>
              <a:rPr lang="en-US" sz="2400" dirty="0">
                <a:solidFill>
                  <a:srgbClr val="FF0000"/>
                </a:solidFill>
                <a:cs typeface="Times New Roman" panose="02020603050405020304" pitchFamily="18" charset="0"/>
              </a:rPr>
              <a:t>v/v </a:t>
            </a:r>
            <a:r>
              <a:rPr lang="en-US" sz="2400" dirty="0" err="1">
                <a:solidFill>
                  <a:srgbClr val="FF0000"/>
                </a:solidFill>
                <a:cs typeface="Times New Roman" panose="02020603050405020304" pitchFamily="18" charset="0"/>
              </a:rPr>
              <a:t>điều</a:t>
            </a:r>
            <a:r>
              <a:rPr lang="en-US" sz="2400" dirty="0">
                <a:solidFill>
                  <a:srgbClr val="FF0000"/>
                </a:solidFill>
                <a:cs typeface="Times New Roman" panose="02020603050405020304" pitchFamily="18" charset="0"/>
              </a:rPr>
              <a:t> </a:t>
            </a:r>
            <a:r>
              <a:rPr lang="en-US" sz="2400" dirty="0" err="1">
                <a:solidFill>
                  <a:srgbClr val="FF0000"/>
                </a:solidFill>
                <a:cs typeface="Times New Roman" panose="02020603050405020304" pitchFamily="18" charset="0"/>
              </a:rPr>
              <a:t>chỉnh</a:t>
            </a:r>
            <a:r>
              <a:rPr lang="en-US" sz="2400" dirty="0">
                <a:solidFill>
                  <a:srgbClr val="FF0000"/>
                </a:solidFill>
                <a:cs typeface="Times New Roman" panose="02020603050405020304" pitchFamily="18" charset="0"/>
              </a:rPr>
              <a:t> </a:t>
            </a:r>
            <a:r>
              <a:rPr lang="en-US" sz="2400" dirty="0" err="1">
                <a:solidFill>
                  <a:srgbClr val="FF0000"/>
                </a:solidFill>
                <a:cs typeface="Times New Roman" panose="02020603050405020304" pitchFamily="18" charset="0"/>
              </a:rPr>
              <a:t>định</a:t>
            </a:r>
            <a:r>
              <a:rPr lang="en-US" sz="2400" dirty="0">
                <a:solidFill>
                  <a:srgbClr val="FF0000"/>
                </a:solidFill>
                <a:cs typeface="Times New Roman" panose="02020603050405020304" pitchFamily="18" charset="0"/>
              </a:rPr>
              <a:t> </a:t>
            </a:r>
            <a:r>
              <a:rPr lang="en-US" sz="2400" dirty="0" err="1">
                <a:solidFill>
                  <a:srgbClr val="FF0000"/>
                </a:solidFill>
                <a:cs typeface="Times New Roman" panose="02020603050405020304" pitchFamily="18" charset="0"/>
              </a:rPr>
              <a:t>nghĩa</a:t>
            </a:r>
            <a:r>
              <a:rPr lang="en-US" sz="2400" dirty="0">
                <a:solidFill>
                  <a:srgbClr val="FF0000"/>
                </a:solidFill>
                <a:cs typeface="Times New Roman" panose="02020603050405020304" pitchFamily="18" charset="0"/>
              </a:rPr>
              <a:t> </a:t>
            </a:r>
            <a:r>
              <a:rPr lang="en-US" sz="2400" err="1">
                <a:solidFill>
                  <a:srgbClr val="FF0000"/>
                </a:solidFill>
                <a:cs typeface="Times New Roman" panose="02020603050405020304" pitchFamily="18" charset="0"/>
              </a:rPr>
              <a:t>ca</a:t>
            </a:r>
            <a:r>
              <a:rPr lang="en-US" sz="2400">
                <a:solidFill>
                  <a:srgbClr val="FF0000"/>
                </a:solidFill>
                <a:cs typeface="Times New Roman" panose="02020603050405020304" pitchFamily="18" charset="0"/>
              </a:rPr>
              <a:t> </a:t>
            </a:r>
            <a:r>
              <a:rPr lang="en-US" sz="2400" smtClean="0">
                <a:solidFill>
                  <a:srgbClr val="FF0000"/>
                </a:solidFill>
                <a:cs typeface="Times New Roman" panose="02020603050405020304" pitchFamily="18" charset="0"/>
              </a:rPr>
              <a:t>bệnh và biện pháp y tế đối với ca bệnh Covid-19 và người tiếp xúc gần.</a:t>
            </a:r>
          </a:p>
          <a:p>
            <a:pPr marL="342900" lvl="0" indent="-342900" algn="just">
              <a:spcBef>
                <a:spcPts val="600"/>
              </a:spcBef>
              <a:spcAft>
                <a:spcPts val="600"/>
              </a:spcAft>
              <a:buFont typeface="Arial" panose="020B0604020202020204" pitchFamily="34" charset="0"/>
              <a:buChar char="•"/>
            </a:pPr>
            <a:r>
              <a:rPr lang="en-US" sz="2400" smtClean="0">
                <a:solidFill>
                  <a:schemeClr val="accent1">
                    <a:lumMod val="50000"/>
                  </a:schemeClr>
                </a:solidFill>
                <a:cs typeface="Times New Roman" panose="02020603050405020304" pitchFamily="18" charset="0"/>
              </a:rPr>
              <a:t>HDLN 489/HDLN-SGDĐT-SYT ngày 28/02/2022 về công tác phòng chống dịch bệnh bảo đảm thích ứng, an toàn, linh hoạt kiểm soát hiệu quả dịch bệnh COVID-19 khi học sinh quay trở lại trường học.</a:t>
            </a:r>
          </a:p>
          <a:p>
            <a:pPr marL="342900" lvl="0" indent="-342900" algn="just">
              <a:spcBef>
                <a:spcPts val="600"/>
              </a:spcBef>
              <a:spcAft>
                <a:spcPts val="600"/>
              </a:spcAft>
              <a:buFont typeface="Arial" panose="020B0604020202020204" pitchFamily="34" charset="0"/>
              <a:buChar char="•"/>
            </a:pPr>
            <a:r>
              <a:rPr lang="en-US" sz="2400">
                <a:solidFill>
                  <a:srgbClr val="FF0000"/>
                </a:solidFill>
                <a:cs typeface="Times New Roman" panose="02020603050405020304" pitchFamily="18" charset="0"/>
              </a:rPr>
              <a:t>QĐ </a:t>
            </a:r>
            <a:r>
              <a:rPr lang="en-US" sz="2400" smtClean="0">
                <a:solidFill>
                  <a:srgbClr val="FF0000"/>
                </a:solidFill>
                <a:cs typeface="Times New Roman" panose="02020603050405020304" pitchFamily="18" charset="0"/>
              </a:rPr>
              <a:t>543/QĐ-BGDĐT ngày 23/2/2022 </a:t>
            </a:r>
            <a:r>
              <a:rPr lang="vi-VN" sz="2400" smtClean="0">
                <a:solidFill>
                  <a:srgbClr val="FF0000"/>
                </a:solidFill>
                <a:cs typeface="Times New Roman" panose="02020603050405020304" pitchFamily="18" charset="0"/>
              </a:rPr>
              <a:t>phê duyệt sổ tay bảo đảm an toàn phòng, chống dịch covid-19 trong trường học (sửa đổi, bổ sung lần 2)</a:t>
            </a:r>
            <a:endParaRPr lang="en-US" sz="2400" smtClean="0">
              <a:solidFill>
                <a:srgbClr val="FF0000"/>
              </a:solidFill>
              <a:cs typeface="Times New Roman" panose="02020603050405020304" pitchFamily="18" charset="0"/>
            </a:endParaRPr>
          </a:p>
        </p:txBody>
      </p:sp>
      <p:pic>
        <p:nvPicPr>
          <p:cNvPr id="11" name="Picture 10"/>
          <p:cNvPicPr>
            <a:picLocks noChangeAspect="1"/>
          </p:cNvPicPr>
          <p:nvPr/>
        </p:nvPicPr>
        <p:blipFill>
          <a:blip r:embed="rId2"/>
          <a:stretch>
            <a:fillRect/>
          </a:stretch>
        </p:blipFill>
        <p:spPr>
          <a:xfrm>
            <a:off x="11284205" y="41724"/>
            <a:ext cx="652097" cy="627017"/>
          </a:xfrm>
          <a:prstGeom prst="rect">
            <a:avLst/>
          </a:prstGeom>
        </p:spPr>
      </p:pic>
      <p:sp>
        <p:nvSpPr>
          <p:cNvPr id="7" name="Title 2">
            <a:extLst>
              <a:ext uri="{FF2B5EF4-FFF2-40B4-BE49-F238E27FC236}">
                <a16:creationId xmlns:a16="http://schemas.microsoft.com/office/drawing/2014/main" xmlns="" id="{57AFD19E-8B8B-4E73-B3E4-E695B7774822}"/>
              </a:ext>
            </a:extLst>
          </p:cNvPr>
          <p:cNvSpPr>
            <a:spLocks noGrp="1"/>
          </p:cNvSpPr>
          <p:nvPr>
            <p:ph type="title"/>
          </p:nvPr>
        </p:nvSpPr>
        <p:spPr>
          <a:xfrm>
            <a:off x="143188" y="97804"/>
            <a:ext cx="10868249" cy="764345"/>
          </a:xfrm>
          <a:solidFill>
            <a:srgbClr val="FF0000"/>
          </a:solidFill>
        </p:spPr>
        <p:txBody>
          <a:bodyPr>
            <a:noAutofit/>
          </a:bodyPr>
          <a:lstStyle/>
          <a:p>
            <a:r>
              <a:rPr lang="en-US" sz="3200" dirty="0" err="1" smtClean="0">
                <a:solidFill>
                  <a:srgbClr val="FFFF00"/>
                </a:solidFill>
                <a:latin typeface="Times New Roman" panose="02020603050405020304" pitchFamily="18" charset="0"/>
                <a:cs typeface="Times New Roman" panose="02020603050405020304" pitchFamily="18" charset="0"/>
              </a:rPr>
              <a:t>Một</a:t>
            </a:r>
            <a:r>
              <a:rPr lang="en-US" sz="3200" dirty="0" smtClean="0">
                <a:solidFill>
                  <a:srgbClr val="FFFF00"/>
                </a:solidFill>
                <a:latin typeface="Times New Roman" panose="02020603050405020304" pitchFamily="18" charset="0"/>
                <a:cs typeface="Times New Roman" panose="02020603050405020304" pitchFamily="18" charset="0"/>
              </a:rPr>
              <a:t> </a:t>
            </a:r>
            <a:r>
              <a:rPr lang="en-US" sz="3200" dirty="0" err="1">
                <a:solidFill>
                  <a:srgbClr val="FFFF00"/>
                </a:solidFill>
                <a:latin typeface="Times New Roman" panose="02020603050405020304" pitchFamily="18" charset="0"/>
                <a:cs typeface="Times New Roman" panose="02020603050405020304" pitchFamily="18" charset="0"/>
              </a:rPr>
              <a:t>số</a:t>
            </a:r>
            <a:r>
              <a:rPr lang="en-US" sz="3200" dirty="0">
                <a:solidFill>
                  <a:srgbClr val="FFFF00"/>
                </a:solidFill>
                <a:latin typeface="Times New Roman" panose="02020603050405020304" pitchFamily="18" charset="0"/>
                <a:cs typeface="Times New Roman" panose="02020603050405020304" pitchFamily="18" charset="0"/>
              </a:rPr>
              <a:t> </a:t>
            </a:r>
            <a:r>
              <a:rPr lang="en-US" sz="3200" dirty="0" err="1">
                <a:solidFill>
                  <a:srgbClr val="FFFF00"/>
                </a:solidFill>
                <a:latin typeface="Times New Roman" panose="02020603050405020304" pitchFamily="18" charset="0"/>
                <a:cs typeface="Times New Roman" panose="02020603050405020304" pitchFamily="18" charset="0"/>
              </a:rPr>
              <a:t>văn</a:t>
            </a:r>
            <a:r>
              <a:rPr lang="en-US" sz="3200" dirty="0">
                <a:solidFill>
                  <a:srgbClr val="FFFF00"/>
                </a:solidFill>
                <a:latin typeface="Times New Roman" panose="02020603050405020304" pitchFamily="18" charset="0"/>
                <a:cs typeface="Times New Roman" panose="02020603050405020304" pitchFamily="18" charset="0"/>
              </a:rPr>
              <a:t> </a:t>
            </a:r>
            <a:r>
              <a:rPr lang="en-US" sz="3200" dirty="0" err="1">
                <a:solidFill>
                  <a:srgbClr val="FFFF00"/>
                </a:solidFill>
                <a:latin typeface="Times New Roman" panose="02020603050405020304" pitchFamily="18" charset="0"/>
                <a:cs typeface="Times New Roman" panose="02020603050405020304" pitchFamily="18" charset="0"/>
              </a:rPr>
              <a:t>bản</a:t>
            </a:r>
            <a:r>
              <a:rPr lang="en-US" sz="3200" dirty="0">
                <a:solidFill>
                  <a:srgbClr val="FFFF00"/>
                </a:solidFill>
                <a:latin typeface="Times New Roman" panose="02020603050405020304" pitchFamily="18" charset="0"/>
                <a:cs typeface="Times New Roman" panose="02020603050405020304" pitchFamily="18" charset="0"/>
              </a:rPr>
              <a:t> </a:t>
            </a:r>
            <a:r>
              <a:rPr lang="en-US" sz="3200" dirty="0" err="1">
                <a:solidFill>
                  <a:srgbClr val="FFFF00"/>
                </a:solidFill>
                <a:latin typeface="Times New Roman" panose="02020603050405020304" pitchFamily="18" charset="0"/>
                <a:cs typeface="Times New Roman" panose="02020603050405020304" pitchFamily="18" charset="0"/>
              </a:rPr>
              <a:t>về</a:t>
            </a:r>
            <a:r>
              <a:rPr lang="en-US" sz="3200" dirty="0">
                <a:solidFill>
                  <a:srgbClr val="FFFF00"/>
                </a:solidFill>
                <a:latin typeface="Times New Roman" panose="02020603050405020304" pitchFamily="18" charset="0"/>
                <a:cs typeface="Times New Roman" panose="02020603050405020304" pitchFamily="18" charset="0"/>
              </a:rPr>
              <a:t> PCD COVID </a:t>
            </a:r>
            <a:r>
              <a:rPr lang="en-US" sz="3200" dirty="0" smtClean="0">
                <a:solidFill>
                  <a:srgbClr val="FFFF00"/>
                </a:solidFill>
                <a:latin typeface="Times New Roman" panose="02020603050405020304" pitchFamily="18" charset="0"/>
                <a:cs typeface="Times New Roman" panose="02020603050405020304" pitchFamily="18" charset="0"/>
              </a:rPr>
              <a:t>– 19 </a:t>
            </a:r>
            <a:r>
              <a:rPr lang="en-US" sz="3200" dirty="0" err="1" smtClean="0">
                <a:solidFill>
                  <a:srgbClr val="FFFF00"/>
                </a:solidFill>
                <a:latin typeface="Times New Roman" panose="02020603050405020304" pitchFamily="18" charset="0"/>
                <a:cs typeface="Times New Roman" panose="02020603050405020304" pitchFamily="18" charset="0"/>
              </a:rPr>
              <a:t>và</a:t>
            </a:r>
            <a:r>
              <a:rPr lang="en-US" sz="3200" dirty="0" smtClean="0">
                <a:solidFill>
                  <a:srgbClr val="FFFF00"/>
                </a:solidFill>
                <a:latin typeface="Times New Roman" panose="02020603050405020304" pitchFamily="18" charset="0"/>
                <a:cs typeface="Times New Roman" panose="02020603050405020304" pitchFamily="18" charset="0"/>
              </a:rPr>
              <a:t> PCD </a:t>
            </a:r>
            <a:r>
              <a:rPr lang="en-US" sz="3200" dirty="0" err="1">
                <a:solidFill>
                  <a:srgbClr val="FFFF00"/>
                </a:solidFill>
                <a:latin typeface="Times New Roman" panose="02020603050405020304" pitchFamily="18" charset="0"/>
                <a:cs typeface="Times New Roman" panose="02020603050405020304" pitchFamily="18" charset="0"/>
              </a:rPr>
              <a:t>trong</a:t>
            </a:r>
            <a:r>
              <a:rPr lang="en-US" sz="3200" dirty="0">
                <a:solidFill>
                  <a:srgbClr val="FFFF00"/>
                </a:solidFill>
                <a:latin typeface="Times New Roman" panose="02020603050405020304" pitchFamily="18" charset="0"/>
                <a:cs typeface="Times New Roman" panose="02020603050405020304" pitchFamily="18" charset="0"/>
              </a:rPr>
              <a:t> </a:t>
            </a:r>
            <a:r>
              <a:rPr lang="en-US" sz="3200" dirty="0" err="1">
                <a:solidFill>
                  <a:srgbClr val="FFFF00"/>
                </a:solidFill>
                <a:latin typeface="Times New Roman" panose="02020603050405020304" pitchFamily="18" charset="0"/>
                <a:cs typeface="Times New Roman" panose="02020603050405020304" pitchFamily="18" charset="0"/>
              </a:rPr>
              <a:t>trường</a:t>
            </a:r>
            <a:r>
              <a:rPr lang="en-US" sz="3200" dirty="0">
                <a:solidFill>
                  <a:srgbClr val="FFFF00"/>
                </a:solidFill>
                <a:latin typeface="Times New Roman" panose="02020603050405020304" pitchFamily="18" charset="0"/>
                <a:cs typeface="Times New Roman" panose="02020603050405020304" pitchFamily="18" charset="0"/>
              </a:rPr>
              <a:t> </a:t>
            </a:r>
            <a:r>
              <a:rPr lang="en-US" sz="3200" dirty="0" err="1" smtClean="0">
                <a:solidFill>
                  <a:srgbClr val="FFFF00"/>
                </a:solidFill>
                <a:latin typeface="Times New Roman" panose="02020603050405020304" pitchFamily="18" charset="0"/>
                <a:cs typeface="Times New Roman" panose="02020603050405020304" pitchFamily="18" charset="0"/>
              </a:rPr>
              <a:t>học</a:t>
            </a:r>
            <a:endParaRPr lang="en-US" sz="3200" dirty="0">
              <a:solidFill>
                <a:srgbClr val="FFFF00"/>
              </a:solidFill>
            </a:endParaRPr>
          </a:p>
        </p:txBody>
      </p:sp>
    </p:spTree>
    <p:extLst>
      <p:ext uri="{BB962C8B-B14F-4D97-AF65-F5344CB8AC3E}">
        <p14:creationId xmlns:p14="http://schemas.microsoft.com/office/powerpoint/2010/main" val="352030212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xmlns="" id="{C2C7E0A3-2B0E-4DC2-A8EE-BE51E5B0991E}"/>
              </a:ext>
            </a:extLst>
          </p:cNvPr>
          <p:cNvSpPr>
            <a:spLocks noGrp="1"/>
          </p:cNvSpPr>
          <p:nvPr>
            <p:ph type="sldNum" sz="quarter" idx="12"/>
          </p:nvPr>
        </p:nvSpPr>
        <p:spPr/>
        <p:txBody>
          <a:bodyPr/>
          <a:lstStyle/>
          <a:p>
            <a:fld id="{BD6E3593-D3D7-4A6C-B5A4-E93F552C0903}" type="slidenum">
              <a:rPr lang="en-US" altLang="en-US" smtClean="0"/>
              <a:pPr/>
              <a:t>12</a:t>
            </a:fld>
            <a:endParaRPr lang="en-US" altLang="en-US"/>
          </a:p>
        </p:txBody>
      </p:sp>
      <p:sp>
        <p:nvSpPr>
          <p:cNvPr id="10" name="TextBox 9"/>
          <p:cNvSpPr txBox="1"/>
          <p:nvPr/>
        </p:nvSpPr>
        <p:spPr>
          <a:xfrm>
            <a:off x="553745" y="1321080"/>
            <a:ext cx="10877866" cy="5293757"/>
          </a:xfrm>
          <a:prstGeom prst="rect">
            <a:avLst/>
          </a:prstGeom>
          <a:noFill/>
        </p:spPr>
        <p:txBody>
          <a:bodyPr wrap="square" rtlCol="0">
            <a:spAutoFit/>
          </a:bodyPr>
          <a:lstStyle/>
          <a:p>
            <a:pPr marL="342900" lvl="0" indent="-342900" algn="just">
              <a:spcBef>
                <a:spcPts val="600"/>
              </a:spcBef>
              <a:spcAft>
                <a:spcPts val="600"/>
              </a:spcAft>
              <a:buFont typeface="Arial" panose="020B0604020202020204" pitchFamily="34" charset="0"/>
              <a:buChar char="•"/>
            </a:pPr>
            <a:r>
              <a:rPr lang="en-US" sz="2400">
                <a:solidFill>
                  <a:schemeClr val="accent1">
                    <a:lumMod val="50000"/>
                  </a:schemeClr>
                </a:solidFill>
                <a:cs typeface="Times New Roman" panose="02020603050405020304" pitchFamily="18" charset="0"/>
              </a:rPr>
              <a:t>CV 4726/BGDĐT-GDTC ngày 15/10/2021: Tổ chức hoạt động dạy học trực tiếp tại các cơ sở giáo dục.</a:t>
            </a:r>
          </a:p>
          <a:p>
            <a:pPr marL="342900" indent="-342900" algn="just">
              <a:spcBef>
                <a:spcPts val="600"/>
              </a:spcBef>
              <a:spcAft>
                <a:spcPts val="600"/>
              </a:spcAft>
              <a:buFont typeface="Arial" panose="020B0604020202020204" pitchFamily="34" charset="0"/>
              <a:buChar char="•"/>
            </a:pPr>
            <a:r>
              <a:rPr lang="en-US" sz="2400">
                <a:solidFill>
                  <a:schemeClr val="accent1">
                    <a:lumMod val="50000"/>
                  </a:schemeClr>
                </a:solidFill>
                <a:cs typeface="Times New Roman" panose="02020603050405020304" pitchFamily="18" charset="0"/>
              </a:rPr>
              <a:t>KH 895/KH-BGDĐT ngày 9/9/2021: Công tác đảm bảo an toàn phòng, chống dịch Covid-19 của ngành Giáo dục năm học 2021 - 2022.</a:t>
            </a:r>
          </a:p>
          <a:p>
            <a:pPr marL="342900" lvl="0" indent="-342900" algn="just">
              <a:spcBef>
                <a:spcPts val="600"/>
              </a:spcBef>
              <a:spcAft>
                <a:spcPts val="600"/>
              </a:spcAft>
              <a:buFont typeface="Arial" panose="020B0604020202020204" pitchFamily="34" charset="0"/>
              <a:buChar char="•"/>
            </a:pPr>
            <a:r>
              <a:rPr lang="en-US" sz="2400">
                <a:solidFill>
                  <a:schemeClr val="accent1">
                    <a:lumMod val="50000"/>
                  </a:schemeClr>
                </a:solidFill>
                <a:cs typeface="Times New Roman" panose="02020603050405020304" pitchFamily="18" charset="0"/>
              </a:rPr>
              <a:t>CV số 7020/BYT-MT 25/8/2021: Cách ly PCD Covid-19 đối với TE.</a:t>
            </a:r>
          </a:p>
          <a:p>
            <a:pPr marL="342900" lvl="0" indent="-342900" algn="just">
              <a:spcBef>
                <a:spcPts val="600"/>
              </a:spcBef>
              <a:spcAft>
                <a:spcPts val="600"/>
              </a:spcAft>
              <a:buFont typeface="Arial" panose="020B0604020202020204" pitchFamily="34" charset="0"/>
              <a:buChar char="•"/>
            </a:pPr>
            <a:r>
              <a:rPr lang="en-US" sz="2400">
                <a:solidFill>
                  <a:schemeClr val="accent1">
                    <a:lumMod val="50000"/>
                  </a:schemeClr>
                </a:solidFill>
                <a:cs typeface="Times New Roman" panose="02020603050405020304" pitchFamily="18" charset="0"/>
              </a:rPr>
              <a:t>CV 510/BYT-MT ngày 28/01/2022 vv đảm bảo công tác PCD COVID-19 khi tổ chức dạy, học trực tiếp</a:t>
            </a:r>
          </a:p>
          <a:p>
            <a:pPr marL="342900" lvl="0" indent="-342900" algn="just">
              <a:spcBef>
                <a:spcPts val="600"/>
              </a:spcBef>
              <a:spcAft>
                <a:spcPts val="600"/>
              </a:spcAft>
              <a:buFont typeface="Arial" panose="020B0604020202020204" pitchFamily="34" charset="0"/>
              <a:buChar char="•"/>
            </a:pPr>
            <a:r>
              <a:rPr lang="en-US" sz="2400" smtClean="0">
                <a:solidFill>
                  <a:srgbClr val="FF0000"/>
                </a:solidFill>
                <a:cs typeface="Times New Roman" panose="02020603050405020304" pitchFamily="18" charset="0"/>
              </a:rPr>
              <a:t>Quyết định  2447/BYT-DP ngày 6/9/2022 Hướng dẫn sử dụng khẩu trang phòng, chống dịch Covid-19 tại nơi công cộng</a:t>
            </a:r>
          </a:p>
          <a:p>
            <a:pPr marL="342900" lvl="0" indent="-342900" algn="just">
              <a:spcBef>
                <a:spcPts val="600"/>
              </a:spcBef>
              <a:spcAft>
                <a:spcPts val="600"/>
              </a:spcAft>
              <a:buFont typeface="Arial" panose="020B0604020202020204" pitchFamily="34" charset="0"/>
              <a:buChar char="•"/>
            </a:pPr>
            <a:r>
              <a:rPr lang="vi-VN" sz="2400">
                <a:solidFill>
                  <a:srgbClr val="FF0000"/>
                </a:solidFill>
                <a:cs typeface="Times New Roman" panose="02020603050405020304" pitchFamily="18" charset="0"/>
              </a:rPr>
              <a:t>Công văn số 5196/BYT-TT-KT ngày 22/9/2022 của Bộ Y tế về việc tăng cường truyền thông các biện pháp phòng, chống dịch COVID-19 trong tình hình mới</a:t>
            </a:r>
            <a:endParaRPr lang="en-US" sz="2400" dirty="0">
              <a:solidFill>
                <a:srgbClr val="FF0000"/>
              </a:solidFill>
              <a:cs typeface="Times New Roman" panose="02020603050405020304" pitchFamily="18" charset="0"/>
            </a:endParaRPr>
          </a:p>
        </p:txBody>
      </p:sp>
      <p:pic>
        <p:nvPicPr>
          <p:cNvPr id="6" name="Picture 5"/>
          <p:cNvPicPr>
            <a:picLocks noChangeAspect="1"/>
          </p:cNvPicPr>
          <p:nvPr/>
        </p:nvPicPr>
        <p:blipFill>
          <a:blip r:embed="rId2"/>
          <a:stretch>
            <a:fillRect/>
          </a:stretch>
        </p:blipFill>
        <p:spPr>
          <a:xfrm>
            <a:off x="11431611" y="166467"/>
            <a:ext cx="652097" cy="627017"/>
          </a:xfrm>
          <a:prstGeom prst="rect">
            <a:avLst/>
          </a:prstGeom>
        </p:spPr>
      </p:pic>
      <p:sp>
        <p:nvSpPr>
          <p:cNvPr id="8" name="Title 2">
            <a:extLst>
              <a:ext uri="{FF2B5EF4-FFF2-40B4-BE49-F238E27FC236}">
                <a16:creationId xmlns:a16="http://schemas.microsoft.com/office/drawing/2014/main" xmlns="" id="{57AFD19E-8B8B-4E73-B3E4-E695B7774822}"/>
              </a:ext>
            </a:extLst>
          </p:cNvPr>
          <p:cNvSpPr txBox="1">
            <a:spLocks/>
          </p:cNvSpPr>
          <p:nvPr/>
        </p:nvSpPr>
        <p:spPr>
          <a:xfrm>
            <a:off x="537067" y="166467"/>
            <a:ext cx="10816733" cy="764345"/>
          </a:xfrm>
          <a:prstGeom prst="rect">
            <a:avLst/>
          </a:prstGeom>
          <a:solidFill>
            <a:srgbClr val="FF000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dirty="0" err="1" smtClean="0">
                <a:solidFill>
                  <a:srgbClr val="FFFF00"/>
                </a:solidFill>
                <a:latin typeface="Times New Roman" panose="02020603050405020304" pitchFamily="18" charset="0"/>
                <a:cs typeface="Times New Roman" panose="02020603050405020304" pitchFamily="18" charset="0"/>
              </a:rPr>
              <a:t>Một</a:t>
            </a:r>
            <a:r>
              <a:rPr lang="en-US" sz="3200" dirty="0" smtClean="0">
                <a:solidFill>
                  <a:srgbClr val="FFFF00"/>
                </a:solidFill>
                <a:latin typeface="Times New Roman" panose="02020603050405020304" pitchFamily="18" charset="0"/>
                <a:cs typeface="Times New Roman" panose="02020603050405020304" pitchFamily="18" charset="0"/>
              </a:rPr>
              <a:t> </a:t>
            </a:r>
            <a:r>
              <a:rPr lang="en-US" sz="3200" dirty="0" err="1" smtClean="0">
                <a:solidFill>
                  <a:srgbClr val="FFFF00"/>
                </a:solidFill>
                <a:latin typeface="Times New Roman" panose="02020603050405020304" pitchFamily="18" charset="0"/>
                <a:cs typeface="Times New Roman" panose="02020603050405020304" pitchFamily="18" charset="0"/>
              </a:rPr>
              <a:t>số</a:t>
            </a:r>
            <a:r>
              <a:rPr lang="en-US" sz="3200" dirty="0" smtClean="0">
                <a:solidFill>
                  <a:srgbClr val="FFFF00"/>
                </a:solidFill>
                <a:latin typeface="Times New Roman" panose="02020603050405020304" pitchFamily="18" charset="0"/>
                <a:cs typeface="Times New Roman" panose="02020603050405020304" pitchFamily="18" charset="0"/>
              </a:rPr>
              <a:t> </a:t>
            </a:r>
            <a:r>
              <a:rPr lang="en-US" sz="3200" dirty="0" err="1" smtClean="0">
                <a:solidFill>
                  <a:srgbClr val="FFFF00"/>
                </a:solidFill>
                <a:latin typeface="Times New Roman" panose="02020603050405020304" pitchFamily="18" charset="0"/>
                <a:cs typeface="Times New Roman" panose="02020603050405020304" pitchFamily="18" charset="0"/>
              </a:rPr>
              <a:t>văn</a:t>
            </a:r>
            <a:r>
              <a:rPr lang="en-US" sz="3200" dirty="0" smtClean="0">
                <a:solidFill>
                  <a:srgbClr val="FFFF00"/>
                </a:solidFill>
                <a:latin typeface="Times New Roman" panose="02020603050405020304" pitchFamily="18" charset="0"/>
                <a:cs typeface="Times New Roman" panose="02020603050405020304" pitchFamily="18" charset="0"/>
              </a:rPr>
              <a:t> </a:t>
            </a:r>
            <a:r>
              <a:rPr lang="en-US" sz="3200" dirty="0" err="1" smtClean="0">
                <a:solidFill>
                  <a:srgbClr val="FFFF00"/>
                </a:solidFill>
                <a:latin typeface="Times New Roman" panose="02020603050405020304" pitchFamily="18" charset="0"/>
                <a:cs typeface="Times New Roman" panose="02020603050405020304" pitchFamily="18" charset="0"/>
              </a:rPr>
              <a:t>bản</a:t>
            </a:r>
            <a:r>
              <a:rPr lang="en-US" sz="3200" dirty="0" smtClean="0">
                <a:solidFill>
                  <a:srgbClr val="FFFF00"/>
                </a:solidFill>
                <a:latin typeface="Times New Roman" panose="02020603050405020304" pitchFamily="18" charset="0"/>
                <a:cs typeface="Times New Roman" panose="02020603050405020304" pitchFamily="18" charset="0"/>
              </a:rPr>
              <a:t> </a:t>
            </a:r>
            <a:r>
              <a:rPr lang="en-US" sz="3200" dirty="0" err="1" smtClean="0">
                <a:solidFill>
                  <a:srgbClr val="FFFF00"/>
                </a:solidFill>
                <a:latin typeface="Times New Roman" panose="02020603050405020304" pitchFamily="18" charset="0"/>
                <a:cs typeface="Times New Roman" panose="02020603050405020304" pitchFamily="18" charset="0"/>
              </a:rPr>
              <a:t>về</a:t>
            </a:r>
            <a:r>
              <a:rPr lang="en-US" sz="3200" dirty="0" smtClean="0">
                <a:solidFill>
                  <a:srgbClr val="FFFF00"/>
                </a:solidFill>
                <a:latin typeface="Times New Roman" panose="02020603050405020304" pitchFamily="18" charset="0"/>
                <a:cs typeface="Times New Roman" panose="02020603050405020304" pitchFamily="18" charset="0"/>
              </a:rPr>
              <a:t> PCD COVID – 19 </a:t>
            </a:r>
            <a:r>
              <a:rPr lang="en-US" sz="3200" dirty="0" err="1" smtClean="0">
                <a:solidFill>
                  <a:srgbClr val="FFFF00"/>
                </a:solidFill>
                <a:latin typeface="Times New Roman" panose="02020603050405020304" pitchFamily="18" charset="0"/>
                <a:cs typeface="Times New Roman" panose="02020603050405020304" pitchFamily="18" charset="0"/>
              </a:rPr>
              <a:t>và</a:t>
            </a:r>
            <a:r>
              <a:rPr lang="en-US" sz="3200" dirty="0" smtClean="0">
                <a:solidFill>
                  <a:srgbClr val="FFFF00"/>
                </a:solidFill>
                <a:latin typeface="Times New Roman" panose="02020603050405020304" pitchFamily="18" charset="0"/>
                <a:cs typeface="Times New Roman" panose="02020603050405020304" pitchFamily="18" charset="0"/>
              </a:rPr>
              <a:t> PCD </a:t>
            </a:r>
            <a:r>
              <a:rPr lang="en-US" sz="3200" dirty="0" err="1" smtClean="0">
                <a:solidFill>
                  <a:srgbClr val="FFFF00"/>
                </a:solidFill>
                <a:latin typeface="Times New Roman" panose="02020603050405020304" pitchFamily="18" charset="0"/>
                <a:cs typeface="Times New Roman" panose="02020603050405020304" pitchFamily="18" charset="0"/>
              </a:rPr>
              <a:t>trong</a:t>
            </a:r>
            <a:r>
              <a:rPr lang="en-US" sz="3200" dirty="0" smtClean="0">
                <a:solidFill>
                  <a:srgbClr val="FFFF00"/>
                </a:solidFill>
                <a:latin typeface="Times New Roman" panose="02020603050405020304" pitchFamily="18" charset="0"/>
                <a:cs typeface="Times New Roman" panose="02020603050405020304" pitchFamily="18" charset="0"/>
              </a:rPr>
              <a:t> </a:t>
            </a:r>
            <a:r>
              <a:rPr lang="en-US" sz="3200" dirty="0" err="1" smtClean="0">
                <a:solidFill>
                  <a:srgbClr val="FFFF00"/>
                </a:solidFill>
                <a:latin typeface="Times New Roman" panose="02020603050405020304" pitchFamily="18" charset="0"/>
                <a:cs typeface="Times New Roman" panose="02020603050405020304" pitchFamily="18" charset="0"/>
              </a:rPr>
              <a:t>trường</a:t>
            </a:r>
            <a:r>
              <a:rPr lang="en-US" sz="3200" dirty="0" smtClean="0">
                <a:solidFill>
                  <a:srgbClr val="FFFF00"/>
                </a:solidFill>
                <a:latin typeface="Times New Roman" panose="02020603050405020304" pitchFamily="18" charset="0"/>
                <a:cs typeface="Times New Roman" panose="02020603050405020304" pitchFamily="18" charset="0"/>
              </a:rPr>
              <a:t> </a:t>
            </a:r>
            <a:r>
              <a:rPr lang="en-US" sz="3200" dirty="0" err="1" smtClean="0">
                <a:solidFill>
                  <a:srgbClr val="FFFF00"/>
                </a:solidFill>
                <a:latin typeface="Times New Roman" panose="02020603050405020304" pitchFamily="18" charset="0"/>
                <a:cs typeface="Times New Roman" panose="02020603050405020304" pitchFamily="18" charset="0"/>
              </a:rPr>
              <a:t>học</a:t>
            </a:r>
            <a:endParaRPr lang="en-US" sz="3200" dirty="0">
              <a:solidFill>
                <a:srgbClr val="FFFF00"/>
              </a:solidFill>
            </a:endParaRPr>
          </a:p>
        </p:txBody>
      </p:sp>
    </p:spTree>
    <p:extLst>
      <p:ext uri="{BB962C8B-B14F-4D97-AF65-F5344CB8AC3E}">
        <p14:creationId xmlns:p14="http://schemas.microsoft.com/office/powerpoint/2010/main" val="96972653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2514" y="148976"/>
            <a:ext cx="11034486" cy="701924"/>
          </a:xfrm>
          <a:solidFill>
            <a:schemeClr val="accent6"/>
          </a:solidFill>
        </p:spPr>
        <p:txBody>
          <a:bodyPr>
            <a:noAutofit/>
          </a:bodyPr>
          <a:lstStyle/>
          <a:p>
            <a:pPr algn="ctr"/>
            <a:r>
              <a:rPr lang="en-US" sz="2400" b="1" dirty="0" smtClean="0">
                <a:solidFill>
                  <a:schemeClr val="bg1"/>
                </a:solidFill>
                <a:latin typeface="Times New Roman" panose="02020603050405020304" pitchFamily="18" charset="0"/>
                <a:cs typeface="Times New Roman" panose="02020603050405020304" pitchFamily="18" charset="0"/>
              </a:rPr>
              <a:t>ĐỊNH NGHĨA CA BỆNH MỚI NHẤT (</a:t>
            </a:r>
            <a:r>
              <a:rPr lang="en-US" sz="2400" b="1" smtClean="0">
                <a:solidFill>
                  <a:schemeClr val="bg1"/>
                </a:solidFill>
                <a:latin typeface="Times New Roman" panose="02020603050405020304" pitchFamily="18" charset="0"/>
                <a:cs typeface="Times New Roman" panose="02020603050405020304" pitchFamily="18" charset="0"/>
              </a:rPr>
              <a:t>CV 1909/BYT-DP </a:t>
            </a:r>
            <a:r>
              <a:rPr lang="en-US" sz="2400" b="1" err="1" smtClean="0">
                <a:solidFill>
                  <a:schemeClr val="bg1"/>
                </a:solidFill>
                <a:latin typeface="Times New Roman" panose="02020603050405020304" pitchFamily="18" charset="0"/>
                <a:cs typeface="Times New Roman" panose="02020603050405020304" pitchFamily="18" charset="0"/>
              </a:rPr>
              <a:t>ngày</a:t>
            </a:r>
            <a:r>
              <a:rPr lang="en-US" sz="2400" b="1" smtClean="0">
                <a:solidFill>
                  <a:schemeClr val="bg1"/>
                </a:solidFill>
                <a:latin typeface="Times New Roman" panose="02020603050405020304" pitchFamily="18" charset="0"/>
                <a:cs typeface="Times New Roman" panose="02020603050405020304" pitchFamily="18" charset="0"/>
              </a:rPr>
              <a:t> 15/04/2022)  </a:t>
            </a:r>
            <a:endParaRPr lang="en-US" sz="2400" b="1" dirty="0">
              <a:solidFill>
                <a:schemeClr val="bg1"/>
              </a:solidFill>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rotWithShape="1">
          <a:blip r:embed="rId2" cstate="print">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t="18234" b="17792"/>
          <a:stretch/>
        </p:blipFill>
        <p:spPr>
          <a:xfrm>
            <a:off x="5447211" y="850900"/>
            <a:ext cx="6744789" cy="5819720"/>
          </a:xfrm>
          <a:prstGeom prst="rect">
            <a:avLst/>
          </a:prstGeom>
        </p:spPr>
      </p:pic>
      <p:sp>
        <p:nvSpPr>
          <p:cNvPr id="8" name="Rectangle 7"/>
          <p:cNvSpPr/>
          <p:nvPr/>
        </p:nvSpPr>
        <p:spPr>
          <a:xfrm>
            <a:off x="522514" y="1331909"/>
            <a:ext cx="4924697" cy="745086"/>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smtClean="0">
                <a:latin typeface="+mj-lt"/>
              </a:rPr>
              <a:t>CA BỆNH XÁC ĐỊNH (F0)</a:t>
            </a:r>
          </a:p>
        </p:txBody>
      </p:sp>
      <p:sp>
        <p:nvSpPr>
          <p:cNvPr id="9" name="Rectangle 8"/>
          <p:cNvSpPr/>
          <p:nvPr/>
        </p:nvSpPr>
        <p:spPr>
          <a:xfrm>
            <a:off x="869154" y="2194141"/>
            <a:ext cx="4231416" cy="461665"/>
          </a:xfrm>
          <a:prstGeom prst="rect">
            <a:avLst/>
          </a:prstGeom>
        </p:spPr>
        <p:txBody>
          <a:bodyPr wrap="none">
            <a:spAutoFit/>
          </a:bodyPr>
          <a:lstStyle/>
          <a:p>
            <a:pPr algn="ctr"/>
            <a:r>
              <a:rPr lang="en-US" sz="2400" b="1" i="1"/>
              <a:t>(1 trong số các trường hợp sau)</a:t>
            </a:r>
          </a:p>
        </p:txBody>
      </p:sp>
      <p:sp>
        <p:nvSpPr>
          <p:cNvPr id="10" name="TextBox 9"/>
          <p:cNvSpPr txBox="1"/>
          <p:nvPr/>
        </p:nvSpPr>
        <p:spPr>
          <a:xfrm>
            <a:off x="287383" y="4400840"/>
            <a:ext cx="5159828" cy="1631216"/>
          </a:xfrm>
          <a:prstGeom prst="rect">
            <a:avLst/>
          </a:prstGeom>
          <a:noFill/>
        </p:spPr>
        <p:txBody>
          <a:bodyPr wrap="square" rtlCol="0">
            <a:spAutoFit/>
          </a:bodyPr>
          <a:lstStyle/>
          <a:p>
            <a:pPr algn="just"/>
            <a:r>
              <a:rPr lang="en-US" sz="2000" smtClean="0"/>
              <a:t>“Người có yếu tố dịch tễ: bao gồm người tiếp xúc gần với ca bệnh xác định, người có mặt cùng phương tiện giao thông hoặc cùng địa điểm, sự kiện, nơi làm việc, lớp họ… với ca bệnh xác định đang trong thời kỳ lây truyền”</a:t>
            </a:r>
            <a:endParaRPr lang="en-US" sz="2000"/>
          </a:p>
        </p:txBody>
      </p:sp>
      <p:pic>
        <p:nvPicPr>
          <p:cNvPr id="7" name="Picture 6"/>
          <p:cNvPicPr>
            <a:picLocks noChangeAspect="1"/>
          </p:cNvPicPr>
          <p:nvPr/>
        </p:nvPicPr>
        <p:blipFill>
          <a:blip r:embed="rId4"/>
          <a:stretch>
            <a:fillRect/>
          </a:stretch>
        </p:blipFill>
        <p:spPr>
          <a:xfrm>
            <a:off x="11430366" y="174670"/>
            <a:ext cx="652097" cy="627017"/>
          </a:xfrm>
          <a:prstGeom prst="rect">
            <a:avLst/>
          </a:prstGeom>
        </p:spPr>
      </p:pic>
    </p:spTree>
    <p:extLst>
      <p:ext uri="{BB962C8B-B14F-4D97-AF65-F5344CB8AC3E}">
        <p14:creationId xmlns:p14="http://schemas.microsoft.com/office/powerpoint/2010/main" val="59544459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rotWithShape="1">
          <a:blip r:embed="rId2" cstate="print">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l="3005" t="71391" r="6248" b="9230"/>
          <a:stretch/>
        </p:blipFill>
        <p:spPr>
          <a:xfrm>
            <a:off x="60421" y="3095897"/>
            <a:ext cx="5522311" cy="3095897"/>
          </a:xfrm>
          <a:ln>
            <a:noFill/>
          </a:ln>
        </p:spPr>
      </p:pic>
      <p:pic>
        <p:nvPicPr>
          <p:cNvPr id="5" name="Content Placeholder 3"/>
          <p:cNvPicPr>
            <a:picLocks noChangeAspect="1"/>
          </p:cNvPicPr>
          <p:nvPr/>
        </p:nvPicPr>
        <p:blipFill rotWithShape="1">
          <a:blip r:embed="rId4" cstate="print">
            <a:extLst>
              <a:ext uri="{28A0092B-C50C-407E-A947-70E740481C1C}">
                <a14:useLocalDpi xmlns:a14="http://schemas.microsoft.com/office/drawing/2010/main" val="0"/>
              </a:ext>
            </a:extLst>
          </a:blip>
          <a:srcRect t="8408" b="80826"/>
          <a:stretch/>
        </p:blipFill>
        <p:spPr>
          <a:xfrm>
            <a:off x="0" y="809262"/>
            <a:ext cx="5643154" cy="1123406"/>
          </a:xfrm>
          <a:prstGeom prst="rect">
            <a:avLst/>
          </a:prstGeom>
        </p:spPr>
      </p:pic>
      <p:pic>
        <p:nvPicPr>
          <p:cNvPr id="6" name="Content Placeholder 3"/>
          <p:cNvPicPr>
            <a:picLocks noChangeAspect="1"/>
          </p:cNvPicPr>
          <p:nvPr/>
        </p:nvPicPr>
        <p:blipFill rotWithShape="1">
          <a:blip r:embed="rId4" cstate="print">
            <a:extLst>
              <a:ext uri="{28A0092B-C50C-407E-A947-70E740481C1C}">
                <a14:useLocalDpi xmlns:a14="http://schemas.microsoft.com/office/drawing/2010/main" val="0"/>
              </a:ext>
            </a:extLst>
          </a:blip>
          <a:srcRect t="19605" b="28932"/>
          <a:stretch/>
        </p:blipFill>
        <p:spPr>
          <a:xfrm>
            <a:off x="5669279" y="273685"/>
            <a:ext cx="6643564" cy="6584315"/>
          </a:xfrm>
          <a:prstGeom prst="rect">
            <a:avLst/>
          </a:prstGeom>
        </p:spPr>
      </p:pic>
      <p:cxnSp>
        <p:nvCxnSpPr>
          <p:cNvPr id="8" name="Straight Connector 7"/>
          <p:cNvCxnSpPr/>
          <p:nvPr/>
        </p:nvCxnSpPr>
        <p:spPr>
          <a:xfrm>
            <a:off x="5643154" y="1370965"/>
            <a:ext cx="0" cy="5199017"/>
          </a:xfrm>
          <a:prstGeom prst="line">
            <a:avLst/>
          </a:prstGeom>
        </p:spPr>
        <p:style>
          <a:lnRef idx="1">
            <a:schemeClr val="accent2"/>
          </a:lnRef>
          <a:fillRef idx="0">
            <a:schemeClr val="accent2"/>
          </a:fillRef>
          <a:effectRef idx="0">
            <a:schemeClr val="accent2"/>
          </a:effectRef>
          <a:fontRef idx="minor">
            <a:schemeClr val="tx1"/>
          </a:fontRef>
        </p:style>
      </p:cxnSp>
      <p:pic>
        <p:nvPicPr>
          <p:cNvPr id="7" name="Picture 6"/>
          <p:cNvPicPr>
            <a:picLocks noChangeAspect="1"/>
          </p:cNvPicPr>
          <p:nvPr/>
        </p:nvPicPr>
        <p:blipFill>
          <a:blip r:embed="rId5"/>
          <a:stretch>
            <a:fillRect/>
          </a:stretch>
        </p:blipFill>
        <p:spPr>
          <a:xfrm>
            <a:off x="11430366" y="174670"/>
            <a:ext cx="652097" cy="627017"/>
          </a:xfrm>
          <a:prstGeom prst="rect">
            <a:avLst/>
          </a:prstGeom>
        </p:spPr>
      </p:pic>
    </p:spTree>
    <p:extLst>
      <p:ext uri="{BB962C8B-B14F-4D97-AF65-F5344CB8AC3E}">
        <p14:creationId xmlns:p14="http://schemas.microsoft.com/office/powerpoint/2010/main" val="56988713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rotWithShape="1">
          <a:blip r:embed="rId2" cstate="print">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t="9667" b="35073"/>
          <a:stretch/>
        </p:blipFill>
        <p:spPr>
          <a:xfrm>
            <a:off x="367937" y="0"/>
            <a:ext cx="6228806" cy="6635931"/>
          </a:xfrm>
        </p:spPr>
      </p:pic>
      <p:pic>
        <p:nvPicPr>
          <p:cNvPr id="5" name="Content Placeholder 3"/>
          <p:cNvPicPr>
            <a:picLocks noChangeAspect="1"/>
          </p:cNvPicPr>
          <p:nvPr/>
        </p:nvPicPr>
        <p:blipFill rotWithShape="1">
          <a:blip r:embed="rId2" cstate="print">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l="1531" t="65082" r="2010" b="10469"/>
          <a:stretch/>
        </p:blipFill>
        <p:spPr>
          <a:xfrm>
            <a:off x="7043055" y="2259874"/>
            <a:ext cx="5027023" cy="2974587"/>
          </a:xfrm>
          <a:prstGeom prst="rect">
            <a:avLst/>
          </a:prstGeom>
        </p:spPr>
      </p:pic>
      <p:cxnSp>
        <p:nvCxnSpPr>
          <p:cNvPr id="7" name="Straight Connector 6"/>
          <p:cNvCxnSpPr/>
          <p:nvPr/>
        </p:nvCxnSpPr>
        <p:spPr>
          <a:xfrm>
            <a:off x="6762203" y="1027906"/>
            <a:ext cx="13063" cy="5325586"/>
          </a:xfrm>
          <a:prstGeom prst="line">
            <a:avLst/>
          </a:prstGeom>
        </p:spPr>
        <p:style>
          <a:lnRef idx="3">
            <a:schemeClr val="dk1"/>
          </a:lnRef>
          <a:fillRef idx="0">
            <a:schemeClr val="dk1"/>
          </a:fillRef>
          <a:effectRef idx="2">
            <a:schemeClr val="dk1"/>
          </a:effectRef>
          <a:fontRef idx="minor">
            <a:schemeClr val="tx1"/>
          </a:fontRef>
        </p:style>
      </p:cxnSp>
      <p:pic>
        <p:nvPicPr>
          <p:cNvPr id="6" name="Picture 5"/>
          <p:cNvPicPr>
            <a:picLocks noChangeAspect="1"/>
          </p:cNvPicPr>
          <p:nvPr/>
        </p:nvPicPr>
        <p:blipFill>
          <a:blip r:embed="rId4"/>
          <a:stretch>
            <a:fillRect/>
          </a:stretch>
        </p:blipFill>
        <p:spPr>
          <a:xfrm>
            <a:off x="11430366" y="174670"/>
            <a:ext cx="652097" cy="627017"/>
          </a:xfrm>
          <a:prstGeom prst="rect">
            <a:avLst/>
          </a:prstGeom>
        </p:spPr>
      </p:pic>
    </p:spTree>
    <p:extLst>
      <p:ext uri="{BB962C8B-B14F-4D97-AF65-F5344CB8AC3E}">
        <p14:creationId xmlns:p14="http://schemas.microsoft.com/office/powerpoint/2010/main" val="403272923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8642" y="496706"/>
            <a:ext cx="10367493" cy="701924"/>
          </a:xfrm>
          <a:solidFill>
            <a:schemeClr val="accent6"/>
          </a:solidFill>
        </p:spPr>
        <p:txBody>
          <a:bodyPr>
            <a:noAutofit/>
          </a:bodyPr>
          <a:lstStyle/>
          <a:p>
            <a:pPr algn="ctr"/>
            <a:r>
              <a:rPr lang="en-US" sz="2400" b="1" smtClean="0">
                <a:solidFill>
                  <a:schemeClr val="bg1"/>
                </a:solidFill>
                <a:latin typeface="Times New Roman" panose="02020603050405020304" pitchFamily="18" charset="0"/>
                <a:cs typeface="Times New Roman" panose="02020603050405020304" pitchFamily="18" charset="0"/>
              </a:rPr>
              <a:t>XỬ TRÍ ĐỐI VỚI CÁC TRƯỜNG HỢP</a:t>
            </a:r>
            <a:endParaRPr lang="en-US" sz="2400" b="1" dirty="0">
              <a:solidFill>
                <a:schemeClr val="bg1"/>
              </a:solidFill>
              <a:latin typeface="Times New Roman" panose="02020603050405020304" pitchFamily="18" charset="0"/>
              <a:cs typeface="Times New Roman" panose="02020603050405020304" pitchFamily="18" charset="0"/>
            </a:endParaRPr>
          </a:p>
        </p:txBody>
      </p:sp>
      <p:graphicFrame>
        <p:nvGraphicFramePr>
          <p:cNvPr id="3" name="Diagram 2"/>
          <p:cNvGraphicFramePr/>
          <p:nvPr>
            <p:extLst/>
          </p:nvPr>
        </p:nvGraphicFramePr>
        <p:xfrm>
          <a:off x="1220630" y="1558344"/>
          <a:ext cx="9700654" cy="438680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Picture 3"/>
          <p:cNvPicPr>
            <a:picLocks noChangeAspect="1"/>
          </p:cNvPicPr>
          <p:nvPr/>
        </p:nvPicPr>
        <p:blipFill>
          <a:blip r:embed="rId7"/>
          <a:stretch>
            <a:fillRect/>
          </a:stretch>
        </p:blipFill>
        <p:spPr>
          <a:xfrm>
            <a:off x="11430366" y="174670"/>
            <a:ext cx="652097" cy="627017"/>
          </a:xfrm>
          <a:prstGeom prst="rect">
            <a:avLst/>
          </a:prstGeom>
        </p:spPr>
      </p:pic>
    </p:spTree>
    <p:extLst>
      <p:ext uri="{BB962C8B-B14F-4D97-AF65-F5344CB8AC3E}">
        <p14:creationId xmlns:p14="http://schemas.microsoft.com/office/powerpoint/2010/main" val="213493122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0" y="2103120"/>
            <a:ext cx="12192000" cy="1933303"/>
          </a:xfrm>
          <a:prstGeom prst="rect">
            <a:avLst/>
          </a:prstGeom>
          <a:solidFill>
            <a:srgbClr val="FFFF00"/>
          </a:solidFill>
        </p:spPr>
        <p:txBody>
          <a:bodyPr anchor="ctr"/>
          <a:lstStyle/>
          <a:p>
            <a:pPr algn="ctr" eaLnBrk="1" fontAlgn="auto" hangingPunct="1">
              <a:spcAft>
                <a:spcPts val="0"/>
              </a:spcAft>
              <a:defRPr/>
            </a:pPr>
            <a:r>
              <a:rPr lang="en-US" sz="3600" b="1" smtClean="0">
                <a:solidFill>
                  <a:srgbClr val="FF0000"/>
                </a:solidFill>
                <a:latin typeface="Times New Roman" pitchFamily="18" charset="0"/>
                <a:ea typeface="+mj-ea"/>
                <a:cs typeface="Times New Roman" pitchFamily="18" charset="0"/>
              </a:rPr>
              <a:t>HƯỚNG DẪN</a:t>
            </a:r>
          </a:p>
          <a:p>
            <a:pPr algn="ctr" eaLnBrk="1" fontAlgn="auto" hangingPunct="1">
              <a:spcAft>
                <a:spcPts val="0"/>
              </a:spcAft>
              <a:defRPr/>
            </a:pPr>
            <a:r>
              <a:rPr lang="en-US" sz="3600" b="1" smtClean="0">
                <a:solidFill>
                  <a:srgbClr val="FF0000"/>
                </a:solidFill>
                <a:latin typeface="Times New Roman" pitchFamily="18" charset="0"/>
                <a:ea typeface="+mj-ea"/>
                <a:cs typeface="Times New Roman" pitchFamily="18" charset="0"/>
              </a:rPr>
              <a:t>PHÒNG CHỐNG DỊCH BỆNH </a:t>
            </a:r>
            <a:r>
              <a:rPr lang="en-US" sz="3600" b="1" dirty="0" smtClean="0">
                <a:solidFill>
                  <a:srgbClr val="FF0000"/>
                </a:solidFill>
                <a:latin typeface="Times New Roman" pitchFamily="18" charset="0"/>
                <a:ea typeface="+mj-ea"/>
                <a:cs typeface="Times New Roman" pitchFamily="18" charset="0"/>
              </a:rPr>
              <a:t>COVID-19 </a:t>
            </a:r>
          </a:p>
          <a:p>
            <a:pPr algn="ctr" eaLnBrk="1" fontAlgn="auto" hangingPunct="1">
              <a:spcAft>
                <a:spcPts val="0"/>
              </a:spcAft>
              <a:defRPr/>
            </a:pPr>
            <a:r>
              <a:rPr lang="en-US" sz="3600" b="1" dirty="0" smtClean="0">
                <a:solidFill>
                  <a:srgbClr val="FF0000"/>
                </a:solidFill>
                <a:latin typeface="Times New Roman" pitchFamily="18" charset="0"/>
                <a:ea typeface="+mj-ea"/>
                <a:cs typeface="Times New Roman" pitchFamily="18" charset="0"/>
              </a:rPr>
              <a:t>TRONG TRƯỜNG HỌC</a:t>
            </a:r>
            <a:endParaRPr lang="en-US" sz="3600" b="1" dirty="0">
              <a:solidFill>
                <a:srgbClr val="FF0000"/>
              </a:solidFill>
              <a:latin typeface="Times New Roman" pitchFamily="18" charset="0"/>
              <a:ea typeface="+mj-ea"/>
              <a:cs typeface="Times New Roman" pitchFamily="18" charset="0"/>
            </a:endParaRPr>
          </a:p>
        </p:txBody>
      </p:sp>
      <p:sp>
        <p:nvSpPr>
          <p:cNvPr id="3" name="Title 1"/>
          <p:cNvSpPr txBox="1">
            <a:spLocks/>
          </p:cNvSpPr>
          <p:nvPr/>
        </p:nvSpPr>
        <p:spPr>
          <a:xfrm>
            <a:off x="0" y="358099"/>
            <a:ext cx="12192000" cy="1104406"/>
          </a:xfrm>
          <a:prstGeom prst="rect">
            <a:avLst/>
          </a:prstGeom>
          <a:solidFill>
            <a:schemeClr val="bg2">
              <a:lumMod val="20000"/>
              <a:lumOff val="80000"/>
            </a:schemeClr>
          </a:solidFill>
        </p:spPr>
        <p:txBody>
          <a:bodyPr/>
          <a:lstStyle/>
          <a:p>
            <a:pPr algn="ctr">
              <a:defRPr/>
            </a:pPr>
            <a:endParaRPr lang="en-US" sz="2800" b="1" kern="0">
              <a:solidFill>
                <a:schemeClr val="tx2"/>
              </a:solidFill>
              <a:latin typeface="Times New Roman" pitchFamily="18" charset="0"/>
              <a:ea typeface="+mj-ea"/>
              <a:cs typeface="Times New Roman" pitchFamily="18" charset="0"/>
            </a:endParaRPr>
          </a:p>
        </p:txBody>
      </p:sp>
    </p:spTree>
    <p:extLst>
      <p:ext uri="{BB962C8B-B14F-4D97-AF65-F5344CB8AC3E}">
        <p14:creationId xmlns:p14="http://schemas.microsoft.com/office/powerpoint/2010/main" val="107595933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9" name="Title 1"/>
          <p:cNvSpPr>
            <a:spLocks noGrp="1"/>
          </p:cNvSpPr>
          <p:nvPr>
            <p:ph type="title"/>
          </p:nvPr>
        </p:nvSpPr>
        <p:spPr>
          <a:xfrm>
            <a:off x="1041400" y="211137"/>
            <a:ext cx="10388966" cy="590550"/>
          </a:xfrm>
        </p:spPr>
        <p:txBody>
          <a:bodyPr>
            <a:noAutofit/>
          </a:bodyPr>
          <a:lstStyle/>
          <a:p>
            <a:pPr algn="ctr"/>
            <a:r>
              <a:rPr lang="en-US" altLang="en-US" sz="2800" b="1" smtClean="0">
                <a:solidFill>
                  <a:schemeClr val="accent4">
                    <a:lumMod val="75000"/>
                  </a:schemeClr>
                </a:solidFill>
                <a:latin typeface="Times New Roman" panose="02020603050405020304" pitchFamily="18" charset="0"/>
                <a:cs typeface="Times New Roman" panose="02020603050405020304" pitchFamily="18" charset="0"/>
              </a:rPr>
              <a:t>CÁC HOẠT ĐỘNG TRIỂN KHAI TẠI TRƯỜNG </a:t>
            </a:r>
          </a:p>
        </p:txBody>
      </p:sp>
      <p:pic>
        <p:nvPicPr>
          <p:cNvPr id="4" name="Picture 3"/>
          <p:cNvPicPr>
            <a:picLocks noChangeAspect="1"/>
          </p:cNvPicPr>
          <p:nvPr/>
        </p:nvPicPr>
        <p:blipFill>
          <a:blip r:embed="rId2"/>
          <a:stretch>
            <a:fillRect/>
          </a:stretch>
        </p:blipFill>
        <p:spPr>
          <a:xfrm>
            <a:off x="11430366" y="174670"/>
            <a:ext cx="652097" cy="627017"/>
          </a:xfrm>
          <a:prstGeom prst="rect">
            <a:avLst/>
          </a:prstGeom>
        </p:spPr>
      </p:pic>
      <p:sp>
        <p:nvSpPr>
          <p:cNvPr id="2" name="TextBox 1"/>
          <p:cNvSpPr txBox="1"/>
          <p:nvPr/>
        </p:nvSpPr>
        <p:spPr>
          <a:xfrm>
            <a:off x="1041400" y="1042628"/>
            <a:ext cx="8035351" cy="830997"/>
          </a:xfrm>
          <a:prstGeom prst="rect">
            <a:avLst/>
          </a:prstGeom>
          <a:noFill/>
        </p:spPr>
        <p:txBody>
          <a:bodyPr wrap="square" rtlCol="0">
            <a:spAutoFit/>
          </a:bodyPr>
          <a:lstStyle/>
          <a:p>
            <a:pPr marL="514350" indent="-514350" algn="just">
              <a:lnSpc>
                <a:spcPct val="100000"/>
              </a:lnSpc>
              <a:spcBef>
                <a:spcPts val="600"/>
              </a:spcBef>
              <a:spcAft>
                <a:spcPts val="600"/>
              </a:spcAft>
              <a:buFont typeface="Calibri Light" pitchFamily="34" charset="0"/>
              <a:buAutoNum type="arabicPeriod"/>
            </a:pPr>
            <a:r>
              <a:rPr lang="en-US" altLang="en-US" sz="2400">
                <a:solidFill>
                  <a:srgbClr val="FF0000"/>
                </a:solidFill>
                <a:latin typeface="Arial" pitchFamily="34" charset="0"/>
                <a:cs typeface="Arial" pitchFamily="34" charset="0"/>
              </a:rPr>
              <a:t>Thành lập </a:t>
            </a:r>
            <a:r>
              <a:rPr lang="en-US" altLang="en-US" sz="2400" smtClean="0">
                <a:solidFill>
                  <a:srgbClr val="FF0000"/>
                </a:solidFill>
                <a:latin typeface="Arial" pitchFamily="34" charset="0"/>
                <a:cs typeface="Arial" pitchFamily="34" charset="0"/>
              </a:rPr>
              <a:t>Ban chỉ đạo phòng chống dịch bệnh COVID-19 / </a:t>
            </a:r>
            <a:r>
              <a:rPr lang="en-US" altLang="en-US" sz="2400">
                <a:solidFill>
                  <a:srgbClr val="FF0000"/>
                </a:solidFill>
                <a:latin typeface="Arial" pitchFamily="34" charset="0"/>
                <a:cs typeface="Arial" pitchFamily="34" charset="0"/>
              </a:rPr>
              <a:t>Tổ an toàn </a:t>
            </a:r>
            <a:r>
              <a:rPr lang="en-US" altLang="en-US" sz="2400" smtClean="0">
                <a:solidFill>
                  <a:srgbClr val="FF0000"/>
                </a:solidFill>
                <a:latin typeface="Arial" pitchFamily="34" charset="0"/>
                <a:cs typeface="Arial" pitchFamily="34" charset="0"/>
              </a:rPr>
              <a:t>COVID-19</a:t>
            </a:r>
            <a:endParaRPr lang="en-US" altLang="en-US" sz="2400">
              <a:solidFill>
                <a:srgbClr val="FF0000"/>
              </a:solidFill>
              <a:latin typeface="Arial" pitchFamily="34" charset="0"/>
              <a:cs typeface="Arial" pitchFamily="34" charset="0"/>
            </a:endParaRPr>
          </a:p>
        </p:txBody>
      </p:sp>
      <p:sp>
        <p:nvSpPr>
          <p:cNvPr id="6" name="Rectangle 5"/>
          <p:cNvSpPr/>
          <p:nvPr/>
        </p:nvSpPr>
        <p:spPr>
          <a:xfrm>
            <a:off x="1128872" y="2434266"/>
            <a:ext cx="7860406" cy="2616101"/>
          </a:xfrm>
          <a:prstGeom prst="rect">
            <a:avLst/>
          </a:prstGeom>
        </p:spPr>
        <p:txBody>
          <a:bodyPr wrap="square">
            <a:spAutoFit/>
          </a:bodyPr>
          <a:lstStyle/>
          <a:p>
            <a:pPr algn="just">
              <a:lnSpc>
                <a:spcPct val="100000"/>
              </a:lnSpc>
              <a:spcBef>
                <a:spcPts val="1200"/>
              </a:spcBef>
              <a:spcAft>
                <a:spcPts val="1200"/>
              </a:spcAft>
            </a:pPr>
            <a:r>
              <a:rPr lang="en-US" altLang="en-US" sz="2400" smtClean="0">
                <a:solidFill>
                  <a:schemeClr val="accent1">
                    <a:lumMod val="75000"/>
                  </a:schemeClr>
                </a:solidFill>
                <a:latin typeface="Arial" pitchFamily="34" charset="0"/>
                <a:cs typeface="Arial" pitchFamily="34" charset="0"/>
              </a:rPr>
              <a:t>2. XD </a:t>
            </a:r>
            <a:r>
              <a:rPr lang="en-US" altLang="en-US" sz="2400">
                <a:solidFill>
                  <a:schemeClr val="accent1">
                    <a:lumMod val="75000"/>
                  </a:schemeClr>
                </a:solidFill>
                <a:latin typeface="Arial" pitchFamily="34" charset="0"/>
                <a:cs typeface="Arial" pitchFamily="34" charset="0"/>
              </a:rPr>
              <a:t>kế hoạch phòng chống bệnh viêm đường hô hấp cấp do Covid-19 (nội dung, giải pháp, tổ chức thực hiện) =&gt; phân công nhiệm vụ cụ </a:t>
            </a:r>
            <a:r>
              <a:rPr lang="en-US" altLang="en-US" sz="2400" smtClean="0">
                <a:solidFill>
                  <a:schemeClr val="accent1">
                    <a:lumMod val="75000"/>
                  </a:schemeClr>
                </a:solidFill>
                <a:latin typeface="Arial" pitchFamily="34" charset="0"/>
                <a:cs typeface="Arial" pitchFamily="34" charset="0"/>
              </a:rPr>
              <a:t>thể</a:t>
            </a:r>
          </a:p>
          <a:p>
            <a:pPr algn="just">
              <a:lnSpc>
                <a:spcPct val="100000"/>
              </a:lnSpc>
              <a:spcBef>
                <a:spcPts val="1200"/>
              </a:spcBef>
              <a:spcAft>
                <a:spcPts val="1200"/>
              </a:spcAft>
            </a:pPr>
            <a:r>
              <a:rPr lang="en-US" sz="2400" smtClean="0">
                <a:solidFill>
                  <a:schemeClr val="accent1">
                    <a:lumMod val="75000"/>
                  </a:schemeClr>
                </a:solidFill>
                <a:latin typeface="Arial" pitchFamily="34" charset="0"/>
                <a:cs typeface="Arial" pitchFamily="34" charset="0"/>
              </a:rPr>
              <a:t>3. Xây </a:t>
            </a:r>
            <a:r>
              <a:rPr lang="en-US" sz="2400">
                <a:solidFill>
                  <a:schemeClr val="accent1">
                    <a:lumMod val="75000"/>
                  </a:schemeClr>
                </a:solidFill>
                <a:latin typeface="Arial" pitchFamily="34" charset="0"/>
                <a:cs typeface="Arial" pitchFamily="34" charset="0"/>
              </a:rPr>
              <a:t>dựng phương án xử trí cụ thể, phân công rõ nhiệm vụ cho các thành viên khi có các tình huống F0, nghi ngờ</a:t>
            </a:r>
          </a:p>
        </p:txBody>
      </p:sp>
      <p:sp>
        <p:nvSpPr>
          <p:cNvPr id="9" name="Rectangle 8"/>
          <p:cNvSpPr/>
          <p:nvPr/>
        </p:nvSpPr>
        <p:spPr>
          <a:xfrm>
            <a:off x="9255850" y="788248"/>
            <a:ext cx="2552131" cy="1085378"/>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smtClean="0"/>
              <a:t>CHỈ </a:t>
            </a:r>
            <a:r>
              <a:rPr lang="en-US" sz="3200" b="1" dirty="0" smtClean="0"/>
              <a:t>ĐẠO</a:t>
            </a:r>
            <a:endParaRPr lang="en-US" sz="3200" b="1" dirty="0"/>
          </a:p>
        </p:txBody>
      </p:sp>
      <p:sp>
        <p:nvSpPr>
          <p:cNvPr id="10" name="Rectangle 9"/>
          <p:cNvSpPr/>
          <p:nvPr/>
        </p:nvSpPr>
        <p:spPr>
          <a:xfrm>
            <a:off x="9255850" y="2902854"/>
            <a:ext cx="2552131" cy="167892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t>KẾ HOẠCH HOẠT ĐỘNG</a:t>
            </a:r>
            <a:endParaRPr lang="en-US" sz="2800" b="1" dirty="0"/>
          </a:p>
        </p:txBody>
      </p:sp>
      <p:sp>
        <p:nvSpPr>
          <p:cNvPr id="11" name="Down Arrow 10"/>
          <p:cNvSpPr/>
          <p:nvPr/>
        </p:nvSpPr>
        <p:spPr>
          <a:xfrm>
            <a:off x="10280113" y="1900416"/>
            <a:ext cx="503604" cy="73697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Content Placeholder 2"/>
          <p:cNvSpPr>
            <a:spLocks noGrp="1"/>
          </p:cNvSpPr>
          <p:nvPr>
            <p:ph idx="1"/>
          </p:nvPr>
        </p:nvSpPr>
        <p:spPr>
          <a:xfrm>
            <a:off x="1216335" y="5315826"/>
            <a:ext cx="10039096" cy="1686272"/>
          </a:xfrm>
        </p:spPr>
        <p:txBody>
          <a:bodyPr>
            <a:normAutofit/>
          </a:bodyPr>
          <a:lstStyle/>
          <a:p>
            <a:pPr marL="0" indent="0" algn="just">
              <a:lnSpc>
                <a:spcPct val="100000"/>
              </a:lnSpc>
              <a:buNone/>
            </a:pPr>
            <a:r>
              <a:rPr lang="en-US" altLang="en-US" sz="2400" dirty="0" smtClean="0">
                <a:latin typeface="Arial" pitchFamily="34" charset="0"/>
                <a:cs typeface="Arial" pitchFamily="34" charset="0"/>
              </a:rPr>
              <a:t>4</a:t>
            </a:r>
            <a:r>
              <a:rPr lang="en-US" altLang="en-US" sz="2400" smtClean="0">
                <a:latin typeface="Arial" pitchFamily="34" charset="0"/>
                <a:cs typeface="Arial" pitchFamily="34" charset="0"/>
              </a:rPr>
              <a:t>. Tiếp </a:t>
            </a:r>
            <a:r>
              <a:rPr lang="en-US" altLang="en-US" sz="2400" dirty="0" err="1" smtClean="0">
                <a:latin typeface="Arial" pitchFamily="34" charset="0"/>
                <a:cs typeface="Arial" pitchFamily="34" charset="0"/>
              </a:rPr>
              <a:t>tục</a:t>
            </a:r>
            <a:r>
              <a:rPr lang="en-US" altLang="en-US" sz="2400" dirty="0" smtClean="0">
                <a:latin typeface="Arial" pitchFamily="34" charset="0"/>
                <a:cs typeface="Arial" pitchFamily="34" charset="0"/>
              </a:rPr>
              <a:t> </a:t>
            </a:r>
            <a:r>
              <a:rPr lang="en-US" altLang="en-US" sz="2400" dirty="0" err="1" smtClean="0">
                <a:latin typeface="Arial" pitchFamily="34" charset="0"/>
                <a:cs typeface="Arial" pitchFamily="34" charset="0"/>
              </a:rPr>
              <a:t>hướng</a:t>
            </a:r>
            <a:r>
              <a:rPr lang="en-US" altLang="en-US" sz="2400" dirty="0" smtClean="0">
                <a:latin typeface="Arial" pitchFamily="34" charset="0"/>
                <a:cs typeface="Arial" pitchFamily="34" charset="0"/>
              </a:rPr>
              <a:t> </a:t>
            </a:r>
            <a:r>
              <a:rPr lang="en-US" altLang="en-US" sz="2400" dirty="0" err="1" smtClean="0">
                <a:latin typeface="Arial" pitchFamily="34" charset="0"/>
                <a:cs typeface="Arial" pitchFamily="34" charset="0"/>
              </a:rPr>
              <a:t>dẫn</a:t>
            </a:r>
            <a:r>
              <a:rPr lang="en-US" altLang="en-US" sz="2400" dirty="0" smtClean="0">
                <a:latin typeface="Arial" pitchFamily="34" charset="0"/>
                <a:cs typeface="Arial" pitchFamily="34" charset="0"/>
              </a:rPr>
              <a:t> </a:t>
            </a:r>
            <a:r>
              <a:rPr lang="en-US" altLang="en-US" sz="2400" dirty="0" err="1" smtClean="0">
                <a:latin typeface="Arial" pitchFamily="34" charset="0"/>
                <a:cs typeface="Arial" pitchFamily="34" charset="0"/>
              </a:rPr>
              <a:t>cán</a:t>
            </a:r>
            <a:r>
              <a:rPr lang="en-US" altLang="en-US" sz="2400" dirty="0" smtClean="0">
                <a:latin typeface="Arial" pitchFamily="34" charset="0"/>
                <a:cs typeface="Arial" pitchFamily="34" charset="0"/>
              </a:rPr>
              <a:t> </a:t>
            </a:r>
            <a:r>
              <a:rPr lang="en-US" altLang="en-US" sz="2400" dirty="0" err="1" smtClean="0">
                <a:latin typeface="Arial" pitchFamily="34" charset="0"/>
                <a:cs typeface="Arial" pitchFamily="34" charset="0"/>
              </a:rPr>
              <a:t>bộ</a:t>
            </a:r>
            <a:r>
              <a:rPr lang="en-US" altLang="en-US" sz="2400" dirty="0" smtClean="0">
                <a:latin typeface="Arial" pitchFamily="34" charset="0"/>
                <a:cs typeface="Arial" pitchFamily="34" charset="0"/>
              </a:rPr>
              <a:t>, GV, </a:t>
            </a:r>
            <a:r>
              <a:rPr lang="en-US" altLang="en-US" sz="2400" dirty="0" err="1" smtClean="0">
                <a:latin typeface="Arial" pitchFamily="34" charset="0"/>
                <a:cs typeface="Arial" pitchFamily="34" charset="0"/>
              </a:rPr>
              <a:t>người</a:t>
            </a:r>
            <a:r>
              <a:rPr lang="en-US" altLang="en-US" sz="2400" dirty="0" smtClean="0">
                <a:latin typeface="Arial" pitchFamily="34" charset="0"/>
                <a:cs typeface="Arial" pitchFamily="34" charset="0"/>
              </a:rPr>
              <a:t> </a:t>
            </a:r>
            <a:r>
              <a:rPr lang="en-US" altLang="en-US" sz="2400" dirty="0" err="1" smtClean="0">
                <a:latin typeface="Arial" pitchFamily="34" charset="0"/>
                <a:cs typeface="Arial" pitchFamily="34" charset="0"/>
              </a:rPr>
              <a:t>lao</a:t>
            </a:r>
            <a:r>
              <a:rPr lang="en-US" altLang="en-US" sz="2400" dirty="0" smtClean="0">
                <a:latin typeface="Arial" pitchFamily="34" charset="0"/>
                <a:cs typeface="Arial" pitchFamily="34" charset="0"/>
              </a:rPr>
              <a:t> </a:t>
            </a:r>
            <a:r>
              <a:rPr lang="en-US" altLang="en-US" sz="2400" dirty="0" err="1" smtClean="0">
                <a:latin typeface="Arial" pitchFamily="34" charset="0"/>
                <a:cs typeface="Arial" pitchFamily="34" charset="0"/>
              </a:rPr>
              <a:t>động</a:t>
            </a:r>
            <a:r>
              <a:rPr lang="en-US" altLang="en-US" sz="2400" dirty="0" smtClean="0">
                <a:latin typeface="Arial" pitchFamily="34" charset="0"/>
                <a:cs typeface="Arial" pitchFamily="34" charset="0"/>
              </a:rPr>
              <a:t> </a:t>
            </a:r>
            <a:r>
              <a:rPr lang="en-US" altLang="en-US" sz="2400" dirty="0" err="1" smtClean="0">
                <a:latin typeface="Arial" pitchFamily="34" charset="0"/>
                <a:cs typeface="Arial" pitchFamily="34" charset="0"/>
              </a:rPr>
              <a:t>và</a:t>
            </a:r>
            <a:r>
              <a:rPr lang="en-US" altLang="en-US" sz="2400" dirty="0" smtClean="0">
                <a:latin typeface="Arial" pitchFamily="34" charset="0"/>
                <a:cs typeface="Arial" pitchFamily="34" charset="0"/>
              </a:rPr>
              <a:t> </a:t>
            </a:r>
            <a:r>
              <a:rPr lang="en-US" altLang="en-US" sz="2400" dirty="0" err="1" smtClean="0">
                <a:latin typeface="Arial" pitchFamily="34" charset="0"/>
                <a:cs typeface="Arial" pitchFamily="34" charset="0"/>
              </a:rPr>
              <a:t>tuyên</a:t>
            </a:r>
            <a:r>
              <a:rPr lang="en-US" altLang="en-US" sz="2400" dirty="0" smtClean="0">
                <a:latin typeface="Arial" pitchFamily="34" charset="0"/>
                <a:cs typeface="Arial" pitchFamily="34" charset="0"/>
              </a:rPr>
              <a:t> </a:t>
            </a:r>
            <a:r>
              <a:rPr lang="en-US" altLang="en-US" sz="2400" dirty="0" err="1" smtClean="0">
                <a:latin typeface="Arial" pitchFamily="34" charset="0"/>
                <a:cs typeface="Arial" pitchFamily="34" charset="0"/>
              </a:rPr>
              <a:t>truyền</a:t>
            </a:r>
            <a:r>
              <a:rPr lang="en-US" altLang="en-US" sz="2400" dirty="0" smtClean="0">
                <a:latin typeface="Arial" pitchFamily="34" charset="0"/>
                <a:cs typeface="Arial" pitchFamily="34" charset="0"/>
              </a:rPr>
              <a:t> </a:t>
            </a:r>
            <a:r>
              <a:rPr lang="en-US" altLang="en-US" sz="2400" dirty="0" err="1" smtClean="0">
                <a:latin typeface="Arial" pitchFamily="34" charset="0"/>
                <a:cs typeface="Arial" pitchFamily="34" charset="0"/>
              </a:rPr>
              <a:t>cho</a:t>
            </a:r>
            <a:r>
              <a:rPr lang="en-US" altLang="en-US" sz="2400" dirty="0" smtClean="0">
                <a:latin typeface="Arial" pitchFamily="34" charset="0"/>
                <a:cs typeface="Arial" pitchFamily="34" charset="0"/>
              </a:rPr>
              <a:t> </a:t>
            </a:r>
            <a:r>
              <a:rPr lang="en-US" altLang="en-US" sz="2400" dirty="0" err="1" smtClean="0">
                <a:latin typeface="Arial" pitchFamily="34" charset="0"/>
                <a:cs typeface="Arial" pitchFamily="34" charset="0"/>
              </a:rPr>
              <a:t>phụ</a:t>
            </a:r>
            <a:r>
              <a:rPr lang="en-US" altLang="en-US" sz="2400" dirty="0" smtClean="0">
                <a:latin typeface="Arial" pitchFamily="34" charset="0"/>
                <a:cs typeface="Arial" pitchFamily="34" charset="0"/>
              </a:rPr>
              <a:t> </a:t>
            </a:r>
            <a:r>
              <a:rPr lang="en-US" altLang="en-US" sz="2400" dirty="0" err="1" smtClean="0">
                <a:latin typeface="Arial" pitchFamily="34" charset="0"/>
                <a:cs typeface="Arial" pitchFamily="34" charset="0"/>
              </a:rPr>
              <a:t>huynh</a:t>
            </a:r>
            <a:r>
              <a:rPr lang="en-US" altLang="en-US" sz="2400" dirty="0" smtClean="0">
                <a:latin typeface="Arial" pitchFamily="34" charset="0"/>
                <a:cs typeface="Arial" pitchFamily="34" charset="0"/>
              </a:rPr>
              <a:t> </a:t>
            </a:r>
            <a:r>
              <a:rPr lang="en-US" altLang="en-US" sz="2400" dirty="0" err="1" smtClean="0">
                <a:latin typeface="Arial" pitchFamily="34" charset="0"/>
                <a:cs typeface="Arial" pitchFamily="34" charset="0"/>
              </a:rPr>
              <a:t>học</a:t>
            </a:r>
            <a:r>
              <a:rPr lang="en-US" altLang="en-US" sz="2400" dirty="0" smtClean="0">
                <a:latin typeface="Arial" pitchFamily="34" charset="0"/>
                <a:cs typeface="Arial" pitchFamily="34" charset="0"/>
              </a:rPr>
              <a:t> </a:t>
            </a:r>
            <a:r>
              <a:rPr lang="en-US" altLang="en-US" sz="2400" dirty="0" err="1" smtClean="0">
                <a:latin typeface="Arial" pitchFamily="34" charset="0"/>
                <a:cs typeface="Arial" pitchFamily="34" charset="0"/>
              </a:rPr>
              <a:t>sinh</a:t>
            </a:r>
            <a:r>
              <a:rPr lang="en-US" altLang="en-US" sz="2400" dirty="0" smtClean="0">
                <a:latin typeface="Arial" pitchFamily="34" charset="0"/>
                <a:cs typeface="Arial" pitchFamily="34" charset="0"/>
              </a:rPr>
              <a:t> </a:t>
            </a:r>
            <a:r>
              <a:rPr lang="en-US" altLang="en-US" sz="2400" dirty="0" err="1" smtClean="0">
                <a:latin typeface="Arial" pitchFamily="34" charset="0"/>
                <a:cs typeface="Arial" pitchFamily="34" charset="0"/>
              </a:rPr>
              <a:t>cập</a:t>
            </a:r>
            <a:r>
              <a:rPr lang="en-US" altLang="en-US" sz="2400" dirty="0" smtClean="0">
                <a:latin typeface="Arial" pitchFamily="34" charset="0"/>
                <a:cs typeface="Arial" pitchFamily="34" charset="0"/>
              </a:rPr>
              <a:t> </a:t>
            </a:r>
            <a:r>
              <a:rPr lang="en-US" altLang="en-US" sz="2400" dirty="0" err="1" smtClean="0">
                <a:latin typeface="Arial" pitchFamily="34" charset="0"/>
                <a:cs typeface="Arial" pitchFamily="34" charset="0"/>
              </a:rPr>
              <a:t>nhật</a:t>
            </a:r>
            <a:r>
              <a:rPr lang="en-US" altLang="en-US" sz="2400" dirty="0" smtClean="0">
                <a:latin typeface="Arial" pitchFamily="34" charset="0"/>
                <a:cs typeface="Arial" pitchFamily="34" charset="0"/>
              </a:rPr>
              <a:t> </a:t>
            </a:r>
            <a:r>
              <a:rPr lang="en-US" altLang="en-US" sz="2400" dirty="0" err="1" smtClean="0">
                <a:latin typeface="Arial" pitchFamily="34" charset="0"/>
                <a:cs typeface="Arial" pitchFamily="34" charset="0"/>
              </a:rPr>
              <a:t>kiến</a:t>
            </a:r>
            <a:r>
              <a:rPr lang="en-US" altLang="en-US" sz="2400" dirty="0" smtClean="0">
                <a:latin typeface="Arial" pitchFamily="34" charset="0"/>
                <a:cs typeface="Arial" pitchFamily="34" charset="0"/>
              </a:rPr>
              <a:t> </a:t>
            </a:r>
            <a:r>
              <a:rPr lang="en-US" altLang="en-US" sz="2400" dirty="0" err="1" smtClean="0">
                <a:latin typeface="Arial" pitchFamily="34" charset="0"/>
                <a:cs typeface="Arial" pitchFamily="34" charset="0"/>
              </a:rPr>
              <a:t>thức</a:t>
            </a:r>
            <a:r>
              <a:rPr lang="en-US" altLang="en-US" sz="2400" dirty="0" smtClean="0">
                <a:latin typeface="Arial" pitchFamily="34" charset="0"/>
                <a:cs typeface="Arial" pitchFamily="34" charset="0"/>
              </a:rPr>
              <a:t> </a:t>
            </a:r>
            <a:r>
              <a:rPr lang="en-US" altLang="en-US" sz="2400" dirty="0" err="1" smtClean="0">
                <a:latin typeface="Arial" pitchFamily="34" charset="0"/>
                <a:cs typeface="Arial" pitchFamily="34" charset="0"/>
              </a:rPr>
              <a:t>cơ</a:t>
            </a:r>
            <a:r>
              <a:rPr lang="en-US" altLang="en-US" sz="2400" dirty="0" smtClean="0">
                <a:latin typeface="Arial" pitchFamily="34" charset="0"/>
                <a:cs typeface="Arial" pitchFamily="34" charset="0"/>
              </a:rPr>
              <a:t> </a:t>
            </a:r>
            <a:r>
              <a:rPr lang="en-US" altLang="en-US" sz="2400" dirty="0" err="1" smtClean="0">
                <a:latin typeface="Arial" pitchFamily="34" charset="0"/>
                <a:cs typeface="Arial" pitchFamily="34" charset="0"/>
              </a:rPr>
              <a:t>bản</a:t>
            </a:r>
            <a:r>
              <a:rPr lang="en-US" altLang="en-US" sz="2400" dirty="0" smtClean="0">
                <a:latin typeface="Arial" pitchFamily="34" charset="0"/>
                <a:cs typeface="Arial" pitchFamily="34" charset="0"/>
              </a:rPr>
              <a:t> </a:t>
            </a:r>
            <a:r>
              <a:rPr lang="en-US" altLang="en-US" sz="2400" dirty="0" err="1" smtClean="0">
                <a:latin typeface="Arial" pitchFamily="34" charset="0"/>
                <a:cs typeface="Arial" pitchFamily="34" charset="0"/>
              </a:rPr>
              <a:t>về</a:t>
            </a:r>
            <a:r>
              <a:rPr lang="en-US" altLang="en-US" sz="2400" dirty="0" smtClean="0">
                <a:latin typeface="Arial" pitchFamily="34" charset="0"/>
                <a:cs typeface="Arial" pitchFamily="34" charset="0"/>
              </a:rPr>
              <a:t> </a:t>
            </a:r>
            <a:r>
              <a:rPr lang="en-US" altLang="en-US" sz="2400" dirty="0" err="1" smtClean="0">
                <a:latin typeface="Arial" pitchFamily="34" charset="0"/>
                <a:cs typeface="Arial" pitchFamily="34" charset="0"/>
              </a:rPr>
              <a:t>phòng</a:t>
            </a:r>
            <a:r>
              <a:rPr lang="en-US" altLang="en-US" sz="2400" dirty="0" smtClean="0">
                <a:latin typeface="Arial" pitchFamily="34" charset="0"/>
                <a:cs typeface="Arial" pitchFamily="34" charset="0"/>
              </a:rPr>
              <a:t> </a:t>
            </a:r>
            <a:r>
              <a:rPr lang="en-US" altLang="en-US" sz="2400" dirty="0" err="1" smtClean="0">
                <a:latin typeface="Arial" pitchFamily="34" charset="0"/>
                <a:cs typeface="Arial" pitchFamily="34" charset="0"/>
              </a:rPr>
              <a:t>chống</a:t>
            </a:r>
            <a:r>
              <a:rPr lang="en-US" altLang="en-US" sz="2400" dirty="0" smtClean="0">
                <a:latin typeface="Arial" pitchFamily="34" charset="0"/>
                <a:cs typeface="Arial" pitchFamily="34" charset="0"/>
              </a:rPr>
              <a:t> </a:t>
            </a:r>
            <a:r>
              <a:rPr lang="en-US" altLang="en-US" sz="2400" dirty="0" err="1" smtClean="0">
                <a:latin typeface="Arial" pitchFamily="34" charset="0"/>
                <a:cs typeface="Arial" pitchFamily="34" charset="0"/>
              </a:rPr>
              <a:t>bệnh</a:t>
            </a:r>
            <a:r>
              <a:rPr lang="en-US" altLang="en-US" sz="2400" dirty="0" smtClean="0">
                <a:latin typeface="Arial" pitchFamily="34" charset="0"/>
                <a:cs typeface="Arial" pitchFamily="34" charset="0"/>
              </a:rPr>
              <a:t> do Covid-19 </a:t>
            </a:r>
            <a:r>
              <a:rPr lang="en-US" altLang="en-US" sz="2400" dirty="0" err="1" smtClean="0">
                <a:latin typeface="Arial" pitchFamily="34" charset="0"/>
                <a:cs typeface="Arial" pitchFamily="34" charset="0"/>
              </a:rPr>
              <a:t>phù</a:t>
            </a:r>
            <a:r>
              <a:rPr lang="en-US" altLang="en-US" sz="2400" dirty="0" smtClean="0">
                <a:latin typeface="Arial" pitchFamily="34" charset="0"/>
                <a:cs typeface="Arial" pitchFamily="34" charset="0"/>
              </a:rPr>
              <a:t> </a:t>
            </a:r>
            <a:r>
              <a:rPr lang="en-US" altLang="en-US" sz="2400" dirty="0" err="1" smtClean="0">
                <a:latin typeface="Arial" pitchFamily="34" charset="0"/>
                <a:cs typeface="Arial" pitchFamily="34" charset="0"/>
              </a:rPr>
              <a:t>hợp</a:t>
            </a:r>
            <a:r>
              <a:rPr lang="en-US" altLang="en-US" sz="2400" dirty="0" smtClean="0">
                <a:latin typeface="Arial" pitchFamily="34" charset="0"/>
                <a:cs typeface="Arial" pitchFamily="34" charset="0"/>
              </a:rPr>
              <a:t> </a:t>
            </a:r>
            <a:r>
              <a:rPr lang="en-US" altLang="en-US" sz="2400" dirty="0" err="1" smtClean="0">
                <a:latin typeface="Arial" pitchFamily="34" charset="0"/>
                <a:cs typeface="Arial" pitchFamily="34" charset="0"/>
              </a:rPr>
              <a:t>trong</a:t>
            </a:r>
            <a:r>
              <a:rPr lang="en-US" altLang="en-US" sz="2400" dirty="0" smtClean="0">
                <a:latin typeface="Arial" pitchFamily="34" charset="0"/>
                <a:cs typeface="Arial" pitchFamily="34" charset="0"/>
              </a:rPr>
              <a:t> </a:t>
            </a:r>
            <a:r>
              <a:rPr lang="en-US" altLang="en-US" sz="2400" dirty="0" err="1" smtClean="0">
                <a:latin typeface="Arial" pitchFamily="34" charset="0"/>
                <a:cs typeface="Arial" pitchFamily="34" charset="0"/>
              </a:rPr>
              <a:t>tình</a:t>
            </a:r>
            <a:r>
              <a:rPr lang="en-US" altLang="en-US" sz="2400" dirty="0" smtClean="0">
                <a:latin typeface="Arial" pitchFamily="34" charset="0"/>
                <a:cs typeface="Arial" pitchFamily="34" charset="0"/>
              </a:rPr>
              <a:t> </a:t>
            </a:r>
            <a:r>
              <a:rPr lang="en-US" altLang="en-US" sz="2400" dirty="0" err="1" smtClean="0">
                <a:latin typeface="Arial" pitchFamily="34" charset="0"/>
                <a:cs typeface="Arial" pitchFamily="34" charset="0"/>
              </a:rPr>
              <a:t>hình</a:t>
            </a:r>
            <a:r>
              <a:rPr lang="en-US" altLang="en-US" sz="2400" dirty="0" smtClean="0">
                <a:latin typeface="Arial" pitchFamily="34" charset="0"/>
                <a:cs typeface="Arial" pitchFamily="34" charset="0"/>
              </a:rPr>
              <a:t> </a:t>
            </a:r>
            <a:r>
              <a:rPr lang="en-US" altLang="en-US" sz="2400" dirty="0" err="1" smtClean="0">
                <a:latin typeface="Arial" pitchFamily="34" charset="0"/>
                <a:cs typeface="Arial" pitchFamily="34" charset="0"/>
              </a:rPr>
              <a:t>mới</a:t>
            </a:r>
            <a:r>
              <a:rPr lang="en-US" altLang="en-US" sz="2400" dirty="0" smtClean="0">
                <a:latin typeface="Arial" pitchFamily="34" charset="0"/>
                <a:cs typeface="Arial" pitchFamily="34" charset="0"/>
              </a:rPr>
              <a:t>.</a:t>
            </a:r>
          </a:p>
        </p:txBody>
      </p:sp>
    </p:spTree>
    <p:extLst>
      <p:ext uri="{BB962C8B-B14F-4D97-AF65-F5344CB8AC3E}">
        <p14:creationId xmlns:p14="http://schemas.microsoft.com/office/powerpoint/2010/main" val="401831720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Content Placeholder 2"/>
          <p:cNvSpPr>
            <a:spLocks noGrp="1"/>
          </p:cNvSpPr>
          <p:nvPr>
            <p:ph idx="1"/>
          </p:nvPr>
        </p:nvSpPr>
        <p:spPr>
          <a:xfrm>
            <a:off x="471290" y="731657"/>
            <a:ext cx="7539370" cy="5641975"/>
          </a:xfrm>
        </p:spPr>
        <p:txBody>
          <a:bodyPr>
            <a:normAutofit fontScale="85000" lnSpcReduction="10000"/>
          </a:bodyPr>
          <a:lstStyle/>
          <a:p>
            <a:pPr marL="0" indent="0" algn="just">
              <a:lnSpc>
                <a:spcPct val="100000"/>
              </a:lnSpc>
              <a:buNone/>
            </a:pPr>
            <a:r>
              <a:rPr lang="en-US" altLang="en-US" sz="2600" b="1" smtClean="0">
                <a:latin typeface="Arial" pitchFamily="34" charset="0"/>
                <a:cs typeface="Arial" pitchFamily="34" charset="0"/>
              </a:rPr>
              <a:t>5. Chuẩn </a:t>
            </a:r>
            <a:r>
              <a:rPr lang="en-US" altLang="en-US" sz="2600" b="1" dirty="0" err="1" smtClean="0">
                <a:latin typeface="Arial" pitchFamily="34" charset="0"/>
                <a:cs typeface="Arial" pitchFamily="34" charset="0"/>
              </a:rPr>
              <a:t>bị</a:t>
            </a:r>
            <a:r>
              <a:rPr lang="en-US" altLang="en-US" sz="2600" b="1" dirty="0" smtClean="0">
                <a:latin typeface="Arial" pitchFamily="34" charset="0"/>
                <a:cs typeface="Arial" pitchFamily="34" charset="0"/>
              </a:rPr>
              <a:t> </a:t>
            </a:r>
            <a:r>
              <a:rPr lang="en-US" altLang="en-US" sz="2600" b="1" dirty="0" err="1" smtClean="0">
                <a:latin typeface="Arial" pitchFamily="34" charset="0"/>
                <a:cs typeface="Arial" pitchFamily="34" charset="0"/>
              </a:rPr>
              <a:t>trang</a:t>
            </a:r>
            <a:r>
              <a:rPr lang="en-US" altLang="en-US" sz="2600" b="1" dirty="0" smtClean="0">
                <a:latin typeface="Arial" pitchFamily="34" charset="0"/>
                <a:cs typeface="Arial" pitchFamily="34" charset="0"/>
              </a:rPr>
              <a:t> </a:t>
            </a:r>
            <a:r>
              <a:rPr lang="en-US" altLang="en-US" sz="2600" b="1" dirty="0" err="1" smtClean="0">
                <a:latin typeface="Arial" pitchFamily="34" charset="0"/>
                <a:cs typeface="Arial" pitchFamily="34" charset="0"/>
              </a:rPr>
              <a:t>thiết</a:t>
            </a:r>
            <a:r>
              <a:rPr lang="en-US" altLang="en-US" sz="2600" b="1" dirty="0" smtClean="0">
                <a:latin typeface="Arial" pitchFamily="34" charset="0"/>
                <a:cs typeface="Arial" pitchFamily="34" charset="0"/>
              </a:rPr>
              <a:t> </a:t>
            </a:r>
            <a:r>
              <a:rPr lang="en-US" altLang="en-US" sz="2600" b="1" dirty="0" err="1" smtClean="0">
                <a:latin typeface="Arial" pitchFamily="34" charset="0"/>
                <a:cs typeface="Arial" pitchFamily="34" charset="0"/>
              </a:rPr>
              <a:t>bị</a:t>
            </a:r>
            <a:r>
              <a:rPr lang="en-US" altLang="en-US" sz="2600" b="1" dirty="0" smtClean="0">
                <a:latin typeface="Arial" pitchFamily="34" charset="0"/>
                <a:cs typeface="Arial" pitchFamily="34" charset="0"/>
              </a:rPr>
              <a:t>, </a:t>
            </a:r>
            <a:r>
              <a:rPr lang="en-US" altLang="en-US" sz="2600" b="1" dirty="0" err="1" smtClean="0">
                <a:latin typeface="Arial" pitchFamily="34" charset="0"/>
                <a:cs typeface="Arial" pitchFamily="34" charset="0"/>
              </a:rPr>
              <a:t>vật</a:t>
            </a:r>
            <a:r>
              <a:rPr lang="en-US" altLang="en-US" sz="2600" b="1" dirty="0" smtClean="0">
                <a:latin typeface="Arial" pitchFamily="34" charset="0"/>
                <a:cs typeface="Arial" pitchFamily="34" charset="0"/>
              </a:rPr>
              <a:t> </a:t>
            </a:r>
            <a:r>
              <a:rPr lang="en-US" altLang="en-US" sz="2600" b="1" dirty="0" err="1" smtClean="0">
                <a:latin typeface="Arial" pitchFamily="34" charset="0"/>
                <a:cs typeface="Arial" pitchFamily="34" charset="0"/>
              </a:rPr>
              <a:t>tư</a:t>
            </a:r>
            <a:r>
              <a:rPr lang="en-US" altLang="en-US" sz="2600" b="1" dirty="0" smtClean="0">
                <a:latin typeface="Arial" pitchFamily="34" charset="0"/>
                <a:cs typeface="Arial" pitchFamily="34" charset="0"/>
              </a:rPr>
              <a:t> y </a:t>
            </a:r>
            <a:r>
              <a:rPr lang="en-US" altLang="en-US" sz="2600" b="1" dirty="0" err="1" smtClean="0">
                <a:latin typeface="Arial" pitchFamily="34" charset="0"/>
                <a:cs typeface="Arial" pitchFamily="34" charset="0"/>
              </a:rPr>
              <a:t>tế</a:t>
            </a:r>
            <a:r>
              <a:rPr lang="en-US" altLang="en-US" sz="2600" b="1" dirty="0" smtClean="0">
                <a:latin typeface="Arial" pitchFamily="34" charset="0"/>
                <a:cs typeface="Arial" pitchFamily="34" charset="0"/>
              </a:rPr>
              <a:t>, </a:t>
            </a:r>
            <a:r>
              <a:rPr lang="en-US" altLang="en-US" sz="2600" b="1" err="1" smtClean="0">
                <a:latin typeface="Arial" pitchFamily="34" charset="0"/>
                <a:cs typeface="Arial" pitchFamily="34" charset="0"/>
              </a:rPr>
              <a:t>thuốc</a:t>
            </a:r>
            <a:r>
              <a:rPr lang="en-US" altLang="en-US" sz="2600" b="1" smtClean="0">
                <a:latin typeface="Arial" pitchFamily="34" charset="0"/>
                <a:cs typeface="Arial" pitchFamily="34" charset="0"/>
              </a:rPr>
              <a:t>:</a:t>
            </a:r>
          </a:p>
          <a:p>
            <a:pPr algn="just">
              <a:lnSpc>
                <a:spcPct val="150000"/>
              </a:lnSpc>
              <a:buFont typeface="Wingdings" panose="05000000000000000000" pitchFamily="2" charset="2"/>
              <a:buChar char="Ø"/>
            </a:pPr>
            <a:r>
              <a:rPr lang="en-US" altLang="en-US" sz="2600" smtClean="0">
                <a:latin typeface="Arial" pitchFamily="34" charset="0"/>
                <a:cs typeface="Arial" pitchFamily="34" charset="0"/>
              </a:rPr>
              <a:t> Thuốc thiết yếu và trang thiết bị theo </a:t>
            </a:r>
            <a:r>
              <a:rPr lang="en-US" altLang="en-US" sz="2600" dirty="0" smtClean="0">
                <a:solidFill>
                  <a:schemeClr val="accent1">
                    <a:lumMod val="75000"/>
                  </a:schemeClr>
                </a:solidFill>
                <a:latin typeface="Arial" pitchFamily="34" charset="0"/>
                <a:cs typeface="Arial" pitchFamily="34" charset="0"/>
              </a:rPr>
              <a:t>TT 13/2016/TTLT-BYT-BGDĐT</a:t>
            </a:r>
            <a:r>
              <a:rPr lang="en-US" altLang="en-US" sz="2600" dirty="0" smtClean="0">
                <a:latin typeface="Arial" pitchFamily="34" charset="0"/>
                <a:cs typeface="Arial" pitchFamily="34" charset="0"/>
              </a:rPr>
              <a:t> </a:t>
            </a:r>
            <a:r>
              <a:rPr lang="en-US" altLang="en-US" sz="2600" dirty="0" err="1" smtClean="0">
                <a:latin typeface="Arial" pitchFamily="34" charset="0"/>
                <a:cs typeface="Arial" pitchFamily="34" charset="0"/>
              </a:rPr>
              <a:t>ngày</a:t>
            </a:r>
            <a:r>
              <a:rPr lang="en-US" altLang="en-US" sz="2600" dirty="0" smtClean="0">
                <a:latin typeface="Arial" pitchFamily="34" charset="0"/>
                <a:cs typeface="Arial" pitchFamily="34" charset="0"/>
              </a:rPr>
              <a:t> 12/5/2016; </a:t>
            </a:r>
            <a:r>
              <a:rPr lang="en-US" altLang="en-US" sz="2600" dirty="0" err="1" smtClean="0">
                <a:latin typeface="Arial" pitchFamily="34" charset="0"/>
                <a:cs typeface="Arial" pitchFamily="34" charset="0"/>
              </a:rPr>
              <a:t>Quyết</a:t>
            </a:r>
            <a:r>
              <a:rPr lang="en-US" altLang="en-US" sz="2600" dirty="0" smtClean="0">
                <a:latin typeface="Arial" pitchFamily="34" charset="0"/>
                <a:cs typeface="Arial" pitchFamily="34" charset="0"/>
              </a:rPr>
              <a:t> </a:t>
            </a:r>
            <a:r>
              <a:rPr lang="en-US" altLang="en-US" sz="2600" dirty="0" err="1" smtClean="0">
                <a:latin typeface="Arial" pitchFamily="34" charset="0"/>
                <a:cs typeface="Arial" pitchFamily="34" charset="0"/>
              </a:rPr>
              <a:t>định</a:t>
            </a:r>
            <a:r>
              <a:rPr lang="en-US" altLang="en-US" sz="2600" dirty="0" smtClean="0">
                <a:latin typeface="Arial" pitchFamily="34" charset="0"/>
                <a:cs typeface="Arial" pitchFamily="34" charset="0"/>
              </a:rPr>
              <a:t> </a:t>
            </a:r>
            <a:r>
              <a:rPr lang="en-US" altLang="en-US" sz="2600" dirty="0" smtClean="0">
                <a:solidFill>
                  <a:srgbClr val="FF0000"/>
                </a:solidFill>
                <a:latin typeface="Arial" pitchFamily="34" charset="0"/>
                <a:cs typeface="Arial" pitchFamily="34" charset="0"/>
              </a:rPr>
              <a:t>827/QĐ-SYT</a:t>
            </a:r>
            <a:r>
              <a:rPr lang="en-US" altLang="en-US" sz="2600" dirty="0" smtClean="0">
                <a:latin typeface="Arial" pitchFamily="34" charset="0"/>
                <a:cs typeface="Arial" pitchFamily="34" charset="0"/>
              </a:rPr>
              <a:t> </a:t>
            </a:r>
            <a:r>
              <a:rPr lang="en-US" altLang="en-US" sz="2600" dirty="0" err="1" smtClean="0">
                <a:latin typeface="Arial" pitchFamily="34" charset="0"/>
                <a:cs typeface="Arial" pitchFamily="34" charset="0"/>
              </a:rPr>
              <a:t>ngày</a:t>
            </a:r>
            <a:r>
              <a:rPr lang="en-US" altLang="en-US" sz="2600" dirty="0" smtClean="0">
                <a:latin typeface="Arial" pitchFamily="34" charset="0"/>
                <a:cs typeface="Arial" pitchFamily="34" charset="0"/>
              </a:rPr>
              <a:t> 6/5/2015, </a:t>
            </a:r>
            <a:r>
              <a:rPr lang="en-US" altLang="en-US" sz="2600" dirty="0" smtClean="0">
                <a:solidFill>
                  <a:srgbClr val="FF0000"/>
                </a:solidFill>
                <a:latin typeface="Arial" pitchFamily="34" charset="0"/>
                <a:cs typeface="Arial" pitchFamily="34" charset="0"/>
              </a:rPr>
              <a:t>3586/SYT-NVY</a:t>
            </a:r>
            <a:r>
              <a:rPr lang="en-US" altLang="en-US" sz="2600" dirty="0" smtClean="0">
                <a:latin typeface="Arial" pitchFamily="34" charset="0"/>
                <a:cs typeface="Arial" pitchFamily="34" charset="0"/>
              </a:rPr>
              <a:t> </a:t>
            </a:r>
            <a:r>
              <a:rPr lang="en-US" altLang="en-US" sz="2600" dirty="0" err="1" smtClean="0">
                <a:latin typeface="Arial" pitchFamily="34" charset="0"/>
                <a:cs typeface="Arial" pitchFamily="34" charset="0"/>
              </a:rPr>
              <a:t>ngày</a:t>
            </a:r>
            <a:r>
              <a:rPr lang="en-US" altLang="en-US" sz="2600" dirty="0" smtClean="0">
                <a:latin typeface="Arial" pitchFamily="34" charset="0"/>
                <a:cs typeface="Arial" pitchFamily="34" charset="0"/>
              </a:rPr>
              <a:t> 23/7/2015 </a:t>
            </a:r>
            <a:r>
              <a:rPr lang="en-US" altLang="en-US" sz="2600" dirty="0" err="1" smtClean="0">
                <a:latin typeface="Arial" pitchFamily="34" charset="0"/>
                <a:cs typeface="Arial" pitchFamily="34" charset="0"/>
              </a:rPr>
              <a:t>của</a:t>
            </a:r>
            <a:r>
              <a:rPr lang="en-US" altLang="en-US" sz="2600" dirty="0" smtClean="0">
                <a:latin typeface="Arial" pitchFamily="34" charset="0"/>
                <a:cs typeface="Arial" pitchFamily="34" charset="0"/>
              </a:rPr>
              <a:t> </a:t>
            </a:r>
            <a:r>
              <a:rPr lang="en-US" altLang="en-US" sz="2600" dirty="0" err="1" smtClean="0">
                <a:latin typeface="Arial" pitchFamily="34" charset="0"/>
                <a:cs typeface="Arial" pitchFamily="34" charset="0"/>
              </a:rPr>
              <a:t>Sở</a:t>
            </a:r>
            <a:r>
              <a:rPr lang="en-US" altLang="en-US" sz="2600" dirty="0" smtClean="0">
                <a:latin typeface="Arial" pitchFamily="34" charset="0"/>
                <a:cs typeface="Arial" pitchFamily="34" charset="0"/>
              </a:rPr>
              <a:t> Y </a:t>
            </a:r>
            <a:r>
              <a:rPr lang="en-US" altLang="en-US" sz="2600" dirty="0" err="1" smtClean="0">
                <a:latin typeface="Arial" pitchFamily="34" charset="0"/>
                <a:cs typeface="Arial" pitchFamily="34" charset="0"/>
              </a:rPr>
              <a:t>tế</a:t>
            </a:r>
            <a:r>
              <a:rPr lang="en-US" altLang="en-US" sz="2600" dirty="0" smtClean="0">
                <a:latin typeface="Arial" pitchFamily="34" charset="0"/>
                <a:cs typeface="Arial" pitchFamily="34" charset="0"/>
              </a:rPr>
              <a:t> </a:t>
            </a:r>
            <a:r>
              <a:rPr lang="en-US" altLang="en-US" sz="2600" dirty="0" err="1" smtClean="0">
                <a:latin typeface="Arial" pitchFamily="34" charset="0"/>
                <a:cs typeface="Arial" pitchFamily="34" charset="0"/>
              </a:rPr>
              <a:t>Hà</a:t>
            </a:r>
            <a:r>
              <a:rPr lang="en-US" altLang="en-US" sz="2600" dirty="0" smtClean="0">
                <a:latin typeface="Arial" pitchFamily="34" charset="0"/>
                <a:cs typeface="Arial" pitchFamily="34" charset="0"/>
              </a:rPr>
              <a:t> </a:t>
            </a:r>
            <a:r>
              <a:rPr lang="en-US" altLang="en-US" sz="2600" err="1" smtClean="0">
                <a:latin typeface="Arial" pitchFamily="34" charset="0"/>
                <a:cs typeface="Arial" pitchFamily="34" charset="0"/>
              </a:rPr>
              <a:t>Nội</a:t>
            </a:r>
            <a:r>
              <a:rPr lang="en-US" altLang="en-US" sz="2600">
                <a:latin typeface="Arial" pitchFamily="34" charset="0"/>
                <a:cs typeface="Arial" pitchFamily="34" charset="0"/>
              </a:rPr>
              <a:t> </a:t>
            </a:r>
            <a:r>
              <a:rPr lang="en-US" altLang="en-US" sz="2600" smtClean="0">
                <a:latin typeface="Arial" pitchFamily="34" charset="0"/>
                <a:cs typeface="Arial" pitchFamily="34" charset="0"/>
              </a:rPr>
              <a:t>(từ QĐ 1221/2008/QĐ-BYT)</a:t>
            </a:r>
          </a:p>
          <a:p>
            <a:pPr algn="just">
              <a:lnSpc>
                <a:spcPct val="150000"/>
              </a:lnSpc>
              <a:buFont typeface="Wingdings" panose="05000000000000000000" pitchFamily="2" charset="2"/>
              <a:buChar char="Ø"/>
            </a:pPr>
            <a:r>
              <a:rPr lang="en-US" altLang="en-US" sz="2600">
                <a:latin typeface="Arial" pitchFamily="34" charset="0"/>
                <a:cs typeface="Arial" pitchFamily="34" charset="0"/>
              </a:rPr>
              <a:t> </a:t>
            </a:r>
            <a:r>
              <a:rPr lang="en-US" altLang="en-US" sz="2600" smtClean="0">
                <a:latin typeface="Arial" pitchFamily="34" charset="0"/>
                <a:cs typeface="Arial" pitchFamily="34" charset="0"/>
              </a:rPr>
              <a:t>Cơ số vật tư cơ bản, hóa chất, </a:t>
            </a:r>
            <a:r>
              <a:rPr lang="en-US" altLang="en-US" sz="2600" dirty="0" smtClean="0">
                <a:latin typeface="Arial" pitchFamily="34" charset="0"/>
                <a:cs typeface="Arial" pitchFamily="34" charset="0"/>
              </a:rPr>
              <a:t>TTB </a:t>
            </a:r>
            <a:r>
              <a:rPr lang="en-US" altLang="en-US" sz="2600" err="1" smtClean="0">
                <a:latin typeface="Arial" pitchFamily="34" charset="0"/>
                <a:cs typeface="Arial" pitchFamily="34" charset="0"/>
              </a:rPr>
              <a:t>khử</a:t>
            </a:r>
            <a:r>
              <a:rPr lang="en-US" altLang="en-US" sz="2600" smtClean="0">
                <a:latin typeface="Arial" pitchFamily="34" charset="0"/>
                <a:cs typeface="Arial" pitchFamily="34" charset="0"/>
              </a:rPr>
              <a:t> khuẩn, </a:t>
            </a:r>
            <a:r>
              <a:rPr lang="en-US" altLang="en-US" sz="2600" dirty="0" err="1" smtClean="0">
                <a:latin typeface="Arial" pitchFamily="34" charset="0"/>
                <a:cs typeface="Arial" pitchFamily="34" charset="0"/>
              </a:rPr>
              <a:t>vệ</a:t>
            </a:r>
            <a:r>
              <a:rPr lang="en-US" altLang="en-US" sz="2600" dirty="0" smtClean="0">
                <a:latin typeface="Arial" pitchFamily="34" charset="0"/>
                <a:cs typeface="Arial" pitchFamily="34" charset="0"/>
              </a:rPr>
              <a:t> </a:t>
            </a:r>
            <a:r>
              <a:rPr lang="en-US" altLang="en-US" sz="2600" dirty="0" err="1" smtClean="0">
                <a:latin typeface="Arial" pitchFamily="34" charset="0"/>
                <a:cs typeface="Arial" pitchFamily="34" charset="0"/>
              </a:rPr>
              <a:t>sinh</a:t>
            </a:r>
            <a:r>
              <a:rPr lang="en-US" altLang="en-US" sz="2600" dirty="0" smtClean="0">
                <a:latin typeface="Arial" pitchFamily="34" charset="0"/>
                <a:cs typeface="Arial" pitchFamily="34" charset="0"/>
              </a:rPr>
              <a:t>, </a:t>
            </a:r>
            <a:r>
              <a:rPr lang="en-US" altLang="en-US" sz="2600" dirty="0" err="1" smtClean="0">
                <a:latin typeface="Arial" pitchFamily="34" charset="0"/>
                <a:cs typeface="Arial" pitchFamily="34" charset="0"/>
              </a:rPr>
              <a:t>phòng</a:t>
            </a:r>
            <a:r>
              <a:rPr lang="en-US" altLang="en-US" sz="2600" dirty="0" smtClean="0">
                <a:latin typeface="Arial" pitchFamily="34" charset="0"/>
                <a:cs typeface="Arial" pitchFamily="34" charset="0"/>
              </a:rPr>
              <a:t> </a:t>
            </a:r>
            <a:r>
              <a:rPr lang="en-US" altLang="en-US" sz="2600" err="1" smtClean="0">
                <a:latin typeface="Arial" pitchFamily="34" charset="0"/>
                <a:cs typeface="Arial" pitchFamily="34" charset="0"/>
              </a:rPr>
              <a:t>chống</a:t>
            </a:r>
            <a:r>
              <a:rPr lang="en-US" altLang="en-US" sz="2600" smtClean="0">
                <a:latin typeface="Arial" pitchFamily="34" charset="0"/>
                <a:cs typeface="Arial" pitchFamily="34" charset="0"/>
              </a:rPr>
              <a:t> COVID-19 (khẩu trang, nhiệt kế, dung dịch sát khuẩn, Cloramin B, xô chậu, giẻ lau …)</a:t>
            </a:r>
          </a:p>
          <a:p>
            <a:pPr algn="just">
              <a:lnSpc>
                <a:spcPct val="150000"/>
              </a:lnSpc>
              <a:buFont typeface="Wingdings" panose="05000000000000000000" pitchFamily="2" charset="2"/>
              <a:buChar char="Ø"/>
            </a:pPr>
            <a:r>
              <a:rPr lang="en-US" altLang="en-US" sz="2600" smtClean="0">
                <a:latin typeface="Arial" pitchFamily="34" charset="0"/>
                <a:cs typeface="Arial" pitchFamily="34" charset="0"/>
              </a:rPr>
              <a:t> Test </a:t>
            </a:r>
            <a:r>
              <a:rPr lang="en-US" altLang="en-US" sz="2600" dirty="0" err="1" smtClean="0">
                <a:latin typeface="Arial" pitchFamily="34" charset="0"/>
                <a:cs typeface="Arial" pitchFamily="34" charset="0"/>
              </a:rPr>
              <a:t>nhanh</a:t>
            </a:r>
            <a:r>
              <a:rPr lang="en-US" altLang="en-US" sz="2600" dirty="0" smtClean="0">
                <a:latin typeface="Arial" pitchFamily="34" charset="0"/>
                <a:cs typeface="Arial" pitchFamily="34" charset="0"/>
              </a:rPr>
              <a:t> </a:t>
            </a:r>
            <a:r>
              <a:rPr lang="en-US" altLang="en-US" sz="2600" dirty="0" err="1" smtClean="0">
                <a:latin typeface="Arial" pitchFamily="34" charset="0"/>
                <a:cs typeface="Arial" pitchFamily="34" charset="0"/>
              </a:rPr>
              <a:t>phát</a:t>
            </a:r>
            <a:r>
              <a:rPr lang="en-US" altLang="en-US" sz="2600" dirty="0" smtClean="0">
                <a:latin typeface="Arial" pitchFamily="34" charset="0"/>
                <a:cs typeface="Arial" pitchFamily="34" charset="0"/>
              </a:rPr>
              <a:t> </a:t>
            </a:r>
            <a:r>
              <a:rPr lang="en-US" altLang="en-US" sz="2600" dirty="0" err="1" smtClean="0">
                <a:latin typeface="Arial" pitchFamily="34" charset="0"/>
                <a:cs typeface="Arial" pitchFamily="34" charset="0"/>
              </a:rPr>
              <a:t>hiện</a:t>
            </a:r>
            <a:r>
              <a:rPr lang="en-US" altLang="en-US" sz="2600" dirty="0" smtClean="0">
                <a:latin typeface="Arial" pitchFamily="34" charset="0"/>
                <a:cs typeface="Arial" pitchFamily="34" charset="0"/>
              </a:rPr>
              <a:t> </a:t>
            </a:r>
            <a:r>
              <a:rPr lang="en-US" altLang="en-US" sz="2600" dirty="0" err="1" smtClean="0">
                <a:latin typeface="Arial" pitchFamily="34" charset="0"/>
                <a:cs typeface="Arial" pitchFamily="34" charset="0"/>
              </a:rPr>
              <a:t>kháng</a:t>
            </a:r>
            <a:r>
              <a:rPr lang="en-US" altLang="en-US" sz="2600" dirty="0" smtClean="0">
                <a:latin typeface="Arial" pitchFamily="34" charset="0"/>
                <a:cs typeface="Arial" pitchFamily="34" charset="0"/>
              </a:rPr>
              <a:t> </a:t>
            </a:r>
            <a:r>
              <a:rPr lang="en-US" altLang="en-US" sz="2600" dirty="0" err="1" smtClean="0">
                <a:latin typeface="Arial" pitchFamily="34" charset="0"/>
                <a:cs typeface="Arial" pitchFamily="34" charset="0"/>
              </a:rPr>
              <a:t>nguyên</a:t>
            </a:r>
            <a:r>
              <a:rPr lang="en-US" altLang="en-US" sz="2600" dirty="0" smtClean="0">
                <a:latin typeface="Arial" pitchFamily="34" charset="0"/>
                <a:cs typeface="Arial" pitchFamily="34" charset="0"/>
              </a:rPr>
              <a:t> Covid-19 (</a:t>
            </a:r>
            <a:r>
              <a:rPr lang="en-US" altLang="en-US" sz="2600" dirty="0" err="1" smtClean="0">
                <a:latin typeface="Arial" pitchFamily="34" charset="0"/>
                <a:cs typeface="Arial" pitchFamily="34" charset="0"/>
              </a:rPr>
              <a:t>nếu</a:t>
            </a:r>
            <a:r>
              <a:rPr lang="en-US" altLang="en-US" sz="2600" dirty="0" smtClean="0">
                <a:latin typeface="Arial" pitchFamily="34" charset="0"/>
                <a:cs typeface="Arial" pitchFamily="34" charset="0"/>
              </a:rPr>
              <a:t> </a:t>
            </a:r>
            <a:r>
              <a:rPr lang="en-US" altLang="en-US" sz="2600" dirty="0" err="1" smtClean="0">
                <a:latin typeface="Arial" pitchFamily="34" charset="0"/>
                <a:cs typeface="Arial" pitchFamily="34" charset="0"/>
              </a:rPr>
              <a:t>có</a:t>
            </a:r>
            <a:r>
              <a:rPr lang="en-US" altLang="en-US" sz="2600" dirty="0" smtClean="0">
                <a:latin typeface="Arial" pitchFamily="34" charset="0"/>
                <a:cs typeface="Arial" pitchFamily="34" charset="0"/>
              </a:rPr>
              <a:t> </a:t>
            </a:r>
            <a:r>
              <a:rPr lang="en-US" altLang="en-US" sz="2600" dirty="0" err="1" smtClean="0">
                <a:latin typeface="Arial" pitchFamily="34" charset="0"/>
                <a:cs typeface="Arial" pitchFamily="34" charset="0"/>
              </a:rPr>
              <a:t>thể</a:t>
            </a:r>
            <a:r>
              <a:rPr lang="en-US" altLang="en-US" sz="2600" dirty="0" smtClean="0">
                <a:latin typeface="Arial" pitchFamily="34" charset="0"/>
                <a:cs typeface="Arial" pitchFamily="34" charset="0"/>
              </a:rPr>
              <a:t>)</a:t>
            </a:r>
          </a:p>
          <a:p>
            <a:pPr marL="0" indent="0">
              <a:lnSpc>
                <a:spcPct val="100000"/>
              </a:lnSpc>
              <a:buNone/>
            </a:pPr>
            <a:endParaRPr lang="en-US" altLang="en-US" sz="2600" dirty="0" smtClean="0">
              <a:latin typeface="Arial" pitchFamily="34" charset="0"/>
              <a:cs typeface="Arial" pitchFamily="34" charset="0"/>
            </a:endParaRPr>
          </a:p>
          <a:p>
            <a:pPr marL="514350" indent="-514350">
              <a:lnSpc>
                <a:spcPct val="100000"/>
              </a:lnSpc>
              <a:buFont typeface="Calibri Light" pitchFamily="34" charset="0"/>
              <a:buAutoNum type="arabicPeriod" startAt="4"/>
            </a:pPr>
            <a:endParaRPr lang="en-US" altLang="en-US" sz="2600" dirty="0" smtClean="0">
              <a:latin typeface="Arial" pitchFamily="34" charset="0"/>
              <a:cs typeface="Arial" pitchFamily="34" charset="0"/>
            </a:endParaRPr>
          </a:p>
          <a:p>
            <a:pPr marL="514350" indent="-514350">
              <a:lnSpc>
                <a:spcPct val="100000"/>
              </a:lnSpc>
              <a:buFont typeface="Calibri Light" pitchFamily="34" charset="0"/>
              <a:buAutoNum type="arabicPeriod" startAt="4"/>
            </a:pPr>
            <a:endParaRPr lang="en-US" altLang="en-US" sz="2600" dirty="0" smtClean="0">
              <a:latin typeface="Arial" pitchFamily="34" charset="0"/>
              <a:cs typeface="Arial" pitchFamily="34" charset="0"/>
            </a:endParaRPr>
          </a:p>
          <a:p>
            <a:pPr marL="514350" indent="-514350">
              <a:lnSpc>
                <a:spcPct val="100000"/>
              </a:lnSpc>
              <a:buFont typeface="Calibri Light" pitchFamily="34" charset="0"/>
              <a:buAutoNum type="arabicPeriod" startAt="4"/>
            </a:pPr>
            <a:endParaRPr lang="en-US" altLang="en-US" sz="2600" dirty="0" smtClean="0">
              <a:latin typeface="Arial" pitchFamily="34" charset="0"/>
              <a:cs typeface="Arial" pitchFamily="34" charset="0"/>
            </a:endParaRPr>
          </a:p>
        </p:txBody>
      </p:sp>
      <p:pic>
        <p:nvPicPr>
          <p:cNvPr id="4" name="Picture 3"/>
          <p:cNvPicPr>
            <a:picLocks noChangeAspect="1"/>
          </p:cNvPicPr>
          <p:nvPr/>
        </p:nvPicPr>
        <p:blipFill>
          <a:blip r:embed="rId2"/>
          <a:stretch>
            <a:fillRect/>
          </a:stretch>
        </p:blipFill>
        <p:spPr>
          <a:xfrm>
            <a:off x="11430366" y="174670"/>
            <a:ext cx="652097" cy="627017"/>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99827" y="1046385"/>
            <a:ext cx="3992173" cy="5328466"/>
          </a:xfrm>
          <a:prstGeom prst="rect">
            <a:avLst/>
          </a:prstGeom>
        </p:spPr>
      </p:pic>
    </p:spTree>
    <p:extLst>
      <p:ext uri="{BB962C8B-B14F-4D97-AF65-F5344CB8AC3E}">
        <p14:creationId xmlns:p14="http://schemas.microsoft.com/office/powerpoint/2010/main" val="125677150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hart, histogram&#10;&#10;Description automatically generated">
            <a:extLst>
              <a:ext uri="{FF2B5EF4-FFF2-40B4-BE49-F238E27FC236}">
                <a16:creationId xmlns:a16="http://schemas.microsoft.com/office/drawing/2014/main" xmlns="" id="{B14F3876-16E8-4493-97EF-C582F736715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006" y="1896210"/>
            <a:ext cx="8368162" cy="4633378"/>
          </a:xfrm>
          <a:prstGeom prst="rect">
            <a:avLst/>
          </a:prstGeom>
        </p:spPr>
      </p:pic>
      <p:sp>
        <p:nvSpPr>
          <p:cNvPr id="4" name="Title 1">
            <a:extLst>
              <a:ext uri="{FF2B5EF4-FFF2-40B4-BE49-F238E27FC236}">
                <a16:creationId xmlns:a16="http://schemas.microsoft.com/office/drawing/2014/main" xmlns="" id="{5CB93D1B-0215-43C0-A416-DC0205421B69}"/>
              </a:ext>
            </a:extLst>
          </p:cNvPr>
          <p:cNvSpPr>
            <a:spLocks noGrp="1"/>
          </p:cNvSpPr>
          <p:nvPr>
            <p:ph type="title"/>
          </p:nvPr>
        </p:nvSpPr>
        <p:spPr>
          <a:xfrm>
            <a:off x="755959" y="294735"/>
            <a:ext cx="6203115" cy="1212093"/>
          </a:xfrm>
          <a:solidFill>
            <a:schemeClr val="bg2">
              <a:lumMod val="50000"/>
            </a:schemeClr>
          </a:solidFill>
        </p:spPr>
        <p:txBody>
          <a:bodyPr vert="horz" lIns="91440" tIns="45720" rIns="91440" bIns="45720" rtlCol="0">
            <a:normAutofit/>
          </a:bodyPr>
          <a:lstStyle/>
          <a:p>
            <a:pPr algn="ctr"/>
            <a:r>
              <a:rPr lang="en-US" sz="3600" b="1" kern="1200" smtClean="0">
                <a:solidFill>
                  <a:schemeClr val="bg1"/>
                </a:solidFill>
                <a:latin typeface="+mn-lt"/>
                <a:cs typeface="Times New Roman" panose="02020603050405020304" pitchFamily="18" charset="0"/>
              </a:rPr>
              <a:t> </a:t>
            </a:r>
            <a:r>
              <a:rPr lang="en-US" sz="3600" b="1" kern="1200" dirty="0">
                <a:solidFill>
                  <a:schemeClr val="bg1"/>
                </a:solidFill>
                <a:latin typeface="+mn-lt"/>
                <a:cs typeface="Times New Roman" panose="02020603050405020304" pitchFamily="18" charset="0"/>
              </a:rPr>
              <a:t>TÌNH HÌNH DỊCH COVID-19 TRÊN THẾ GIỚI</a:t>
            </a:r>
          </a:p>
        </p:txBody>
      </p:sp>
      <p:sp>
        <p:nvSpPr>
          <p:cNvPr id="3" name="Content Placeholder 2">
            <a:extLst>
              <a:ext uri="{FF2B5EF4-FFF2-40B4-BE49-F238E27FC236}">
                <a16:creationId xmlns:a16="http://schemas.microsoft.com/office/drawing/2014/main" xmlns="" id="{443F93B1-FB1C-45F4-A495-01DCCF04C0F5}"/>
              </a:ext>
            </a:extLst>
          </p:cNvPr>
          <p:cNvSpPr>
            <a:spLocks noGrp="1"/>
          </p:cNvSpPr>
          <p:nvPr>
            <p:ph idx="1"/>
          </p:nvPr>
        </p:nvSpPr>
        <p:spPr>
          <a:xfrm>
            <a:off x="8739396" y="690191"/>
            <a:ext cx="3452604" cy="3801101"/>
          </a:xfrm>
          <a:solidFill>
            <a:schemeClr val="bg2">
              <a:lumMod val="50000"/>
            </a:schemeClr>
          </a:solidFill>
        </p:spPr>
        <p:txBody>
          <a:bodyPr anchor="ctr">
            <a:normAutofit/>
          </a:bodyPr>
          <a:lstStyle/>
          <a:p>
            <a:pPr marL="0" indent="0" algn="just">
              <a:buNone/>
            </a:pPr>
            <a:r>
              <a:rPr lang="en-US" sz="2800" smtClean="0">
                <a:solidFill>
                  <a:srgbClr val="FFFF00"/>
                </a:solidFill>
              </a:rPr>
              <a:t>Tuần vừa qua: Số ca mắc tiếp tục xu hướng giảm (3 triệu ca mắc, gần </a:t>
            </a:r>
            <a:r>
              <a:rPr lang="en-US">
                <a:solidFill>
                  <a:srgbClr val="FFFF00"/>
                </a:solidFill>
              </a:rPr>
              <a:t>8</a:t>
            </a:r>
            <a:r>
              <a:rPr lang="en-US" sz="2800" smtClean="0">
                <a:solidFill>
                  <a:srgbClr val="FFFF00"/>
                </a:solidFill>
              </a:rPr>
              <a:t> nghìn TH tử vong)</a:t>
            </a:r>
          </a:p>
          <a:p>
            <a:pPr marL="0" indent="0" algn="just">
              <a:buNone/>
            </a:pPr>
            <a:r>
              <a:rPr lang="en-US" smtClean="0">
                <a:solidFill>
                  <a:srgbClr val="FFFF00"/>
                </a:solidFill>
              </a:rPr>
              <a:t>Một số quốc gia ghi nhận cao: Đức, Pháp, Trung Quốc</a:t>
            </a:r>
            <a:r>
              <a:rPr lang="en-US" sz="2800" smtClean="0">
                <a:solidFill>
                  <a:srgbClr val="FFFF00"/>
                </a:solidFill>
              </a:rPr>
              <a:t> </a:t>
            </a:r>
          </a:p>
        </p:txBody>
      </p:sp>
      <p:sp>
        <p:nvSpPr>
          <p:cNvPr id="2" name="TextBox 1"/>
          <p:cNvSpPr txBox="1"/>
          <p:nvPr/>
        </p:nvSpPr>
        <p:spPr>
          <a:xfrm>
            <a:off x="9183070" y="4491293"/>
            <a:ext cx="2356833" cy="2246769"/>
          </a:xfrm>
          <a:prstGeom prst="rect">
            <a:avLst/>
          </a:prstGeom>
          <a:noFill/>
        </p:spPr>
        <p:txBody>
          <a:bodyPr wrap="square" rtlCol="0">
            <a:spAutoFit/>
          </a:bodyPr>
          <a:lstStyle/>
          <a:p>
            <a:pPr algn="just"/>
            <a:r>
              <a:rPr lang="en-US" sz="2800" smtClean="0">
                <a:latin typeface="Times New Roman" panose="02020603050405020304" pitchFamily="18" charset="0"/>
                <a:cs typeface="Times New Roman" panose="02020603050405020304" pitchFamily="18" charset="0"/>
              </a:rPr>
              <a:t>Omicron vẫn đang là biến thể thống trị trên toàn thế giới (99,7%)</a:t>
            </a:r>
            <a:endParaRPr lang="en-US" sz="2800">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a:blip r:embed="rId3"/>
          <a:stretch>
            <a:fillRect/>
          </a:stretch>
        </p:blipFill>
        <p:spPr>
          <a:xfrm>
            <a:off x="11539903" y="63175"/>
            <a:ext cx="652097" cy="627017"/>
          </a:xfrm>
          <a:prstGeom prst="rect">
            <a:avLst/>
          </a:prstGeom>
        </p:spPr>
      </p:pic>
    </p:spTree>
    <p:extLst>
      <p:ext uri="{BB962C8B-B14F-4D97-AF65-F5344CB8AC3E}">
        <p14:creationId xmlns:p14="http://schemas.microsoft.com/office/powerpoint/2010/main" val="147124779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7" name="Title 1"/>
          <p:cNvSpPr>
            <a:spLocks noGrp="1"/>
          </p:cNvSpPr>
          <p:nvPr>
            <p:ph type="title"/>
          </p:nvPr>
        </p:nvSpPr>
        <p:spPr>
          <a:xfrm>
            <a:off x="342902" y="662486"/>
            <a:ext cx="4705616" cy="457200"/>
          </a:xfrm>
        </p:spPr>
        <p:txBody>
          <a:bodyPr>
            <a:noAutofit/>
          </a:bodyPr>
          <a:lstStyle/>
          <a:p>
            <a:pPr algn="ctr"/>
            <a:r>
              <a:rPr lang="en-US" altLang="en-US" sz="3200" b="1" dirty="0" smtClean="0">
                <a:latin typeface="Times New Roman" panose="02020603050405020304" pitchFamily="18" charset="0"/>
                <a:cs typeface="Times New Roman" panose="02020603050405020304" pitchFamily="18" charset="0"/>
              </a:rPr>
              <a:t>6. </a:t>
            </a:r>
            <a:r>
              <a:rPr lang="en-US" altLang="en-US" sz="3200" b="1" dirty="0" err="1" smtClean="0">
                <a:latin typeface="Times New Roman" panose="02020603050405020304" pitchFamily="18" charset="0"/>
                <a:cs typeface="Times New Roman" panose="02020603050405020304" pitchFamily="18" charset="0"/>
              </a:rPr>
              <a:t>Công</a:t>
            </a:r>
            <a:r>
              <a:rPr lang="en-US" altLang="en-US" sz="3200" b="1" dirty="0" smtClean="0">
                <a:latin typeface="Times New Roman" panose="02020603050405020304" pitchFamily="18" charset="0"/>
                <a:cs typeface="Times New Roman" panose="02020603050405020304" pitchFamily="18" charset="0"/>
              </a:rPr>
              <a:t> </a:t>
            </a:r>
            <a:r>
              <a:rPr lang="en-US" altLang="en-US" sz="3200" b="1" dirty="0" err="1" smtClean="0">
                <a:latin typeface="Times New Roman" panose="02020603050405020304" pitchFamily="18" charset="0"/>
                <a:cs typeface="Times New Roman" panose="02020603050405020304" pitchFamily="18" charset="0"/>
              </a:rPr>
              <a:t>tác</a:t>
            </a:r>
            <a:r>
              <a:rPr lang="en-US" altLang="en-US" sz="3200" b="1" dirty="0" smtClean="0">
                <a:latin typeface="Times New Roman" panose="02020603050405020304" pitchFamily="18" charset="0"/>
                <a:cs typeface="Times New Roman" panose="02020603050405020304" pitchFamily="18" charset="0"/>
              </a:rPr>
              <a:t> </a:t>
            </a:r>
            <a:r>
              <a:rPr lang="en-US" altLang="en-US" sz="3200" b="1" dirty="0" err="1" smtClean="0">
                <a:latin typeface="Times New Roman" panose="02020603050405020304" pitchFamily="18" charset="0"/>
                <a:cs typeface="Times New Roman" panose="02020603050405020304" pitchFamily="18" charset="0"/>
              </a:rPr>
              <a:t>tuyên</a:t>
            </a:r>
            <a:r>
              <a:rPr lang="en-US" altLang="en-US" sz="3200" b="1" dirty="0" smtClean="0">
                <a:latin typeface="Times New Roman" panose="02020603050405020304" pitchFamily="18" charset="0"/>
                <a:cs typeface="Times New Roman" panose="02020603050405020304" pitchFamily="18" charset="0"/>
              </a:rPr>
              <a:t> </a:t>
            </a:r>
            <a:r>
              <a:rPr lang="en-US" altLang="en-US" sz="3200" b="1" dirty="0" err="1" smtClean="0">
                <a:latin typeface="Times New Roman" panose="02020603050405020304" pitchFamily="18" charset="0"/>
                <a:cs typeface="Times New Roman" panose="02020603050405020304" pitchFamily="18" charset="0"/>
              </a:rPr>
              <a:t>truyền</a:t>
            </a:r>
            <a:endParaRPr lang="en-US" altLang="en-US" sz="3200" b="1" dirty="0" smtClean="0">
              <a:latin typeface="Times New Roman" panose="02020603050405020304" pitchFamily="18" charset="0"/>
              <a:cs typeface="Times New Roman" panose="02020603050405020304" pitchFamily="18" charset="0"/>
            </a:endParaRPr>
          </a:p>
        </p:txBody>
      </p:sp>
      <p:sp>
        <p:nvSpPr>
          <p:cNvPr id="3" name="Content Placeholder 2">
            <a:extLst/>
          </p:cNvPr>
          <p:cNvSpPr>
            <a:spLocks noGrp="1"/>
          </p:cNvSpPr>
          <p:nvPr>
            <p:ph idx="1"/>
          </p:nvPr>
        </p:nvSpPr>
        <p:spPr>
          <a:xfrm>
            <a:off x="342902" y="1349965"/>
            <a:ext cx="6723063" cy="5942012"/>
          </a:xfrm>
        </p:spPr>
        <p:txBody>
          <a:bodyPr>
            <a:noAutofit/>
          </a:bodyPr>
          <a:lstStyle/>
          <a:p>
            <a:pPr marL="463550" indent="-463550">
              <a:lnSpc>
                <a:spcPct val="100000"/>
              </a:lnSpc>
              <a:spcBef>
                <a:spcPts val="1200"/>
              </a:spcBef>
              <a:buClr>
                <a:srgbClr val="0070C0"/>
              </a:buClr>
              <a:buFont typeface="Wingdings" panose="05000000000000000000" pitchFamily="2" charset="2"/>
              <a:buChar char="Ø"/>
              <a:defRPr/>
            </a:pPr>
            <a:r>
              <a:rPr lang="en-US" dirty="0" err="1">
                <a:solidFill>
                  <a:srgbClr val="FF0000"/>
                </a:solidFill>
                <a:latin typeface="Arial" panose="020B0604020202020204" pitchFamily="34" charset="0"/>
                <a:cs typeface="Arial" panose="020B0604020202020204" pitchFamily="34" charset="0"/>
              </a:rPr>
              <a:t>Hình</a:t>
            </a:r>
            <a:r>
              <a:rPr lang="en-US" dirty="0">
                <a:solidFill>
                  <a:srgbClr val="FF0000"/>
                </a:solidFill>
                <a:latin typeface="Arial" panose="020B0604020202020204" pitchFamily="34" charset="0"/>
                <a:cs typeface="Arial" panose="020B0604020202020204" pitchFamily="34" charset="0"/>
              </a:rPr>
              <a:t> </a:t>
            </a:r>
            <a:r>
              <a:rPr lang="en-US" dirty="0" err="1">
                <a:solidFill>
                  <a:srgbClr val="FF0000"/>
                </a:solidFill>
                <a:latin typeface="Arial" panose="020B0604020202020204" pitchFamily="34" charset="0"/>
                <a:cs typeface="Arial" panose="020B0604020202020204" pitchFamily="34" charset="0"/>
              </a:rPr>
              <a:t>thức</a:t>
            </a:r>
            <a:r>
              <a:rPr lang="en-US" dirty="0">
                <a:solidFill>
                  <a:srgbClr val="FF0000"/>
                </a:solidFill>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Video clip, </a:t>
            </a:r>
            <a:r>
              <a:rPr lang="en-US" dirty="0" err="1">
                <a:latin typeface="Arial" panose="020B0604020202020204" pitchFamily="34" charset="0"/>
                <a:cs typeface="Arial" panose="020B0604020202020204" pitchFamily="34" charset="0"/>
              </a:rPr>
              <a:t>tờ</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rơi</a:t>
            </a:r>
            <a:r>
              <a:rPr lang="en-US" dirty="0">
                <a:latin typeface="Arial" panose="020B0604020202020204" pitchFamily="34" charset="0"/>
                <a:cs typeface="Arial" panose="020B0604020202020204" pitchFamily="34" charset="0"/>
              </a:rPr>
              <a:t>, </a:t>
            </a:r>
            <a:r>
              <a:rPr lang="en-US" dirty="0" smtClean="0">
                <a:latin typeface="Arial" panose="020B0604020202020204" pitchFamily="34" charset="0"/>
                <a:cs typeface="Arial" panose="020B0604020202020204" pitchFamily="34" charset="0"/>
              </a:rPr>
              <a:t>poster, </a:t>
            </a:r>
            <a:r>
              <a:rPr lang="en-US" dirty="0" err="1" smtClean="0">
                <a:latin typeface="Arial" panose="020B0604020202020204" pitchFamily="34" charset="0"/>
                <a:cs typeface="Arial" panose="020B0604020202020204" pitchFamily="34" charset="0"/>
              </a:rPr>
              <a:t>mạng</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xã</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hội</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trang</a:t>
            </a:r>
            <a:r>
              <a:rPr lang="en-US" dirty="0" smtClean="0">
                <a:latin typeface="Arial" panose="020B0604020202020204" pitchFamily="34" charset="0"/>
                <a:cs typeface="Arial" panose="020B0604020202020204" pitchFamily="34" charset="0"/>
              </a:rPr>
              <a:t> website… </a:t>
            </a:r>
            <a:endParaRPr lang="en-US" dirty="0">
              <a:latin typeface="Arial" panose="020B0604020202020204" pitchFamily="34" charset="0"/>
              <a:cs typeface="Arial" panose="020B0604020202020204" pitchFamily="34" charset="0"/>
            </a:endParaRPr>
          </a:p>
          <a:p>
            <a:pPr marL="463550" indent="-463550">
              <a:lnSpc>
                <a:spcPct val="100000"/>
              </a:lnSpc>
              <a:spcBef>
                <a:spcPts val="1200"/>
              </a:spcBef>
              <a:buClr>
                <a:srgbClr val="0070C0"/>
              </a:buClr>
              <a:buFont typeface="Wingdings" panose="05000000000000000000" pitchFamily="2" charset="2"/>
              <a:buChar char="Ø"/>
              <a:defRPr/>
            </a:pPr>
            <a:r>
              <a:rPr lang="en-US" dirty="0" err="1">
                <a:solidFill>
                  <a:srgbClr val="FF0000"/>
                </a:solidFill>
                <a:latin typeface="Arial" panose="020B0604020202020204" pitchFamily="34" charset="0"/>
                <a:cs typeface="Arial" panose="020B0604020202020204" pitchFamily="34" charset="0"/>
              </a:rPr>
              <a:t>Nội</a:t>
            </a:r>
            <a:r>
              <a:rPr lang="en-US" dirty="0">
                <a:solidFill>
                  <a:srgbClr val="FF0000"/>
                </a:solidFill>
                <a:latin typeface="Arial" panose="020B0604020202020204" pitchFamily="34" charset="0"/>
                <a:cs typeface="Arial" panose="020B0604020202020204" pitchFamily="34" charset="0"/>
              </a:rPr>
              <a:t> dung</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theo</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hướng</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dẫn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của</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cơ</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quan</a:t>
            </a:r>
            <a:r>
              <a:rPr lang="en-US" dirty="0">
                <a:latin typeface="Arial" panose="020B0604020202020204" pitchFamily="34" charset="0"/>
                <a:cs typeface="Arial" panose="020B0604020202020204" pitchFamily="34" charset="0"/>
              </a:rPr>
              <a:t> y </a:t>
            </a:r>
            <a:r>
              <a:rPr lang="en-US" dirty="0" err="1">
                <a:latin typeface="Arial" panose="020B0604020202020204" pitchFamily="34" charset="0"/>
                <a:cs typeface="Arial" panose="020B0604020202020204" pitchFamily="34" charset="0"/>
              </a:rPr>
              <a:t>tế</a:t>
            </a:r>
            <a:r>
              <a:rPr lang="en-US" dirty="0">
                <a:latin typeface="Arial" panose="020B0604020202020204" pitchFamily="34" charset="0"/>
                <a:cs typeface="Arial" panose="020B0604020202020204" pitchFamily="34" charset="0"/>
              </a:rPr>
              <a:t> </a:t>
            </a:r>
            <a:endParaRPr lang="en-US" dirty="0" smtClean="0">
              <a:latin typeface="Arial" panose="020B0604020202020204" pitchFamily="34" charset="0"/>
              <a:cs typeface="Arial" panose="020B0604020202020204" pitchFamily="34" charset="0"/>
            </a:endParaRPr>
          </a:p>
          <a:p>
            <a:pPr marL="463550" indent="-463550">
              <a:lnSpc>
                <a:spcPct val="100000"/>
              </a:lnSpc>
              <a:spcBef>
                <a:spcPts val="1200"/>
              </a:spcBef>
              <a:buClr>
                <a:srgbClr val="0070C0"/>
              </a:buClr>
              <a:buFont typeface="Wingdings" panose="05000000000000000000" pitchFamily="2" charset="2"/>
              <a:buChar char="Ø"/>
              <a:defRPr/>
            </a:pPr>
            <a:r>
              <a:rPr lang="en-US" dirty="0" err="1" smtClean="0">
                <a:solidFill>
                  <a:srgbClr val="FF0000"/>
                </a:solidFill>
                <a:latin typeface="Arial" panose="020B0604020202020204" pitchFamily="34" charset="0"/>
                <a:cs typeface="Arial" panose="020B0604020202020204" pitchFamily="34" charset="0"/>
              </a:rPr>
              <a:t>Vị</a:t>
            </a:r>
            <a:r>
              <a:rPr lang="en-US" dirty="0" smtClean="0">
                <a:solidFill>
                  <a:srgbClr val="FF0000"/>
                </a:solidFill>
                <a:latin typeface="Arial" panose="020B0604020202020204" pitchFamily="34" charset="0"/>
                <a:cs typeface="Arial" panose="020B0604020202020204" pitchFamily="34" charset="0"/>
              </a:rPr>
              <a:t> </a:t>
            </a:r>
            <a:r>
              <a:rPr lang="en-US" dirty="0" err="1">
                <a:solidFill>
                  <a:srgbClr val="FF0000"/>
                </a:solidFill>
                <a:latin typeface="Arial" panose="020B0604020202020204" pitchFamily="34" charset="0"/>
                <a:cs typeface="Arial" panose="020B0604020202020204" pitchFamily="34" charset="0"/>
              </a:rPr>
              <a:t>trí</a:t>
            </a:r>
            <a:r>
              <a:rPr lang="en-US" dirty="0">
                <a:solidFill>
                  <a:srgbClr val="FF0000"/>
                </a:solidFill>
                <a:latin typeface="Arial" panose="020B0604020202020204" pitchFamily="34" charset="0"/>
                <a:cs typeface="Arial" panose="020B0604020202020204" pitchFamily="34" charset="0"/>
              </a:rPr>
              <a:t>: </a:t>
            </a:r>
          </a:p>
          <a:p>
            <a:pPr marL="457200" lvl="1" indent="0">
              <a:lnSpc>
                <a:spcPct val="100000"/>
              </a:lnSpc>
              <a:spcBef>
                <a:spcPts val="600"/>
              </a:spcBef>
              <a:buFont typeface="Arial" charset="0"/>
              <a:buNone/>
              <a:defRPr/>
            </a:pP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Cổng</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trường</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sân</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trường</a:t>
            </a:r>
            <a:endParaRPr lang="en-US" sz="2800" dirty="0" smtClean="0">
              <a:latin typeface="Arial" panose="020B0604020202020204" pitchFamily="34" charset="0"/>
              <a:cs typeface="Arial" panose="020B0604020202020204" pitchFamily="34" charset="0"/>
            </a:endParaRPr>
          </a:p>
          <a:p>
            <a:pPr marL="457200" lvl="1" indent="0">
              <a:lnSpc>
                <a:spcPct val="100000"/>
              </a:lnSpc>
              <a:spcBef>
                <a:spcPts val="600"/>
              </a:spcBef>
              <a:buFont typeface="Arial" charset="0"/>
              <a:buNone/>
              <a:defRPr/>
            </a:pP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Bảng</a:t>
            </a:r>
            <a:r>
              <a:rPr lang="en-US" sz="2800" dirty="0" smtClean="0">
                <a:latin typeface="Arial" panose="020B0604020202020204" pitchFamily="34" charset="0"/>
                <a:cs typeface="Arial" panose="020B0604020202020204" pitchFamily="34" charset="0"/>
              </a:rPr>
              <a:t> </a:t>
            </a:r>
            <a:r>
              <a:rPr lang="en-US" sz="2800" dirty="0">
                <a:latin typeface="Arial" panose="020B0604020202020204" pitchFamily="34" charset="0"/>
                <a:cs typeface="Arial" panose="020B0604020202020204" pitchFamily="34" charset="0"/>
              </a:rPr>
              <a:t>tin </a:t>
            </a:r>
            <a:r>
              <a:rPr lang="en-US" sz="2800" dirty="0" err="1">
                <a:latin typeface="Arial" panose="020B0604020202020204" pitchFamily="34" charset="0"/>
                <a:cs typeface="Arial" panose="020B0604020202020204" pitchFamily="34" charset="0"/>
              </a:rPr>
              <a:t>của</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trường</a:t>
            </a:r>
            <a:r>
              <a:rPr lang="en-US" sz="2800" dirty="0">
                <a:latin typeface="Arial" panose="020B0604020202020204" pitchFamily="34" charset="0"/>
                <a:cs typeface="Arial" panose="020B0604020202020204" pitchFamily="34" charset="0"/>
              </a:rPr>
              <a:t>;</a:t>
            </a:r>
          </a:p>
          <a:p>
            <a:pPr marL="457200" lvl="1" indent="0">
              <a:lnSpc>
                <a:spcPct val="100000"/>
              </a:lnSpc>
              <a:spcBef>
                <a:spcPts val="600"/>
              </a:spcBef>
              <a:buFont typeface="Arial" charset="0"/>
              <a:buNone/>
              <a:defRPr/>
            </a:pP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Phòng</a:t>
            </a:r>
            <a:r>
              <a:rPr lang="en-US" sz="2800" dirty="0" smtClean="0">
                <a:latin typeface="Arial" panose="020B0604020202020204" pitchFamily="34" charset="0"/>
                <a:cs typeface="Arial" panose="020B0604020202020204" pitchFamily="34" charset="0"/>
              </a:rPr>
              <a:t> </a:t>
            </a:r>
            <a:r>
              <a:rPr lang="en-US" sz="2800" dirty="0">
                <a:latin typeface="Arial" panose="020B0604020202020204" pitchFamily="34" charset="0"/>
                <a:cs typeface="Arial" panose="020B0604020202020204" pitchFamily="34" charset="0"/>
              </a:rPr>
              <a:t>y </a:t>
            </a:r>
            <a:r>
              <a:rPr lang="en-US" sz="2800" dirty="0" err="1">
                <a:latin typeface="Arial" panose="020B0604020202020204" pitchFamily="34" charset="0"/>
                <a:cs typeface="Arial" panose="020B0604020202020204" pitchFamily="34" charset="0"/>
              </a:rPr>
              <a:t>tế</a:t>
            </a:r>
            <a:r>
              <a:rPr lang="en-US" sz="2800" dirty="0">
                <a:latin typeface="Arial" panose="020B0604020202020204" pitchFamily="34" charset="0"/>
                <a:cs typeface="Arial" panose="020B0604020202020204" pitchFamily="34" charset="0"/>
              </a:rPr>
              <a:t>;</a:t>
            </a:r>
          </a:p>
          <a:p>
            <a:pPr lvl="1">
              <a:lnSpc>
                <a:spcPct val="100000"/>
              </a:lnSpc>
              <a:spcBef>
                <a:spcPts val="600"/>
              </a:spcBef>
              <a:buFontTx/>
              <a:buChar char="-"/>
              <a:defRPr/>
            </a:pPr>
            <a:r>
              <a:rPr lang="en-US" sz="2800" dirty="0" err="1" smtClean="0">
                <a:latin typeface="Arial" panose="020B0604020202020204" pitchFamily="34" charset="0"/>
                <a:cs typeface="Arial" panose="020B0604020202020204" pitchFamily="34" charset="0"/>
              </a:rPr>
              <a:t>Hành</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lang</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lớp</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học</a:t>
            </a:r>
            <a:endParaRPr lang="en-US" sz="2800" dirty="0" smtClean="0">
              <a:latin typeface="Arial" panose="020B0604020202020204" pitchFamily="34" charset="0"/>
              <a:cs typeface="Arial" panose="020B0604020202020204" pitchFamily="34" charset="0"/>
            </a:endParaRPr>
          </a:p>
          <a:p>
            <a:pPr lvl="1">
              <a:lnSpc>
                <a:spcPct val="100000"/>
              </a:lnSpc>
              <a:spcBef>
                <a:spcPts val="600"/>
              </a:spcBef>
              <a:buFontTx/>
              <a:buChar char="-"/>
              <a:defRPr/>
            </a:pPr>
            <a:r>
              <a:rPr lang="en-US" sz="2800" dirty="0" err="1" smtClean="0">
                <a:latin typeface="Arial" panose="020B0604020202020204" pitchFamily="34" charset="0"/>
                <a:cs typeface="Arial" panose="020B0604020202020204" pitchFamily="34" charset="0"/>
              </a:rPr>
              <a:t>Trang</a:t>
            </a:r>
            <a:r>
              <a:rPr lang="en-US" sz="2800" dirty="0" smtClean="0">
                <a:latin typeface="Arial" panose="020B0604020202020204" pitchFamily="34" charset="0"/>
                <a:cs typeface="Arial" panose="020B0604020202020204" pitchFamily="34" charset="0"/>
              </a:rPr>
              <a:t> website</a:t>
            </a:r>
          </a:p>
          <a:p>
            <a:pPr lvl="1">
              <a:lnSpc>
                <a:spcPct val="100000"/>
              </a:lnSpc>
              <a:spcBef>
                <a:spcPts val="600"/>
              </a:spcBef>
              <a:buFontTx/>
              <a:buChar char="-"/>
              <a:defRPr/>
            </a:pPr>
            <a:r>
              <a:rPr lang="en-US" sz="2800" dirty="0" err="1" smtClean="0">
                <a:latin typeface="Arial" panose="020B0604020202020204" pitchFamily="34" charset="0"/>
                <a:cs typeface="Arial" panose="020B0604020202020204" pitchFamily="34" charset="0"/>
              </a:rPr>
              <a:t>Mạng</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xã</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hội</a:t>
            </a:r>
            <a:r>
              <a:rPr lang="en-US" sz="2800" dirty="0" smtClean="0">
                <a:latin typeface="Arial" panose="020B0604020202020204" pitchFamily="34" charset="0"/>
                <a:cs typeface="Arial" panose="020B0604020202020204" pitchFamily="34" charset="0"/>
              </a:rPr>
              <a:t>.</a:t>
            </a:r>
            <a:endParaRPr lang="en-US" dirty="0">
              <a:solidFill>
                <a:srgbClr val="0070C0"/>
              </a:solidFill>
              <a:latin typeface="Arial" panose="020B0604020202020204" pitchFamily="34" charset="0"/>
              <a:cs typeface="Arial" panose="020B0604020202020204" pitchFamily="34" charset="0"/>
            </a:endParaRPr>
          </a:p>
          <a:p>
            <a:pPr>
              <a:lnSpc>
                <a:spcPct val="100000"/>
              </a:lnSpc>
              <a:spcBef>
                <a:spcPts val="1200"/>
              </a:spcBef>
              <a:buFont typeface="Wingdings" panose="05000000000000000000" pitchFamily="2" charset="2"/>
              <a:buChar char="Ø"/>
              <a:defRPr/>
            </a:pPr>
            <a:endParaRPr lang="en-US" dirty="0">
              <a:solidFill>
                <a:srgbClr val="0070C0"/>
              </a:solidFill>
              <a:latin typeface="Arial" panose="020B0604020202020204" pitchFamily="34" charset="0"/>
              <a:cs typeface="Arial" panose="020B0604020202020204" pitchFamily="34" charset="0"/>
            </a:endParaRPr>
          </a:p>
          <a:p>
            <a:pPr>
              <a:lnSpc>
                <a:spcPct val="100000"/>
              </a:lnSpc>
              <a:spcBef>
                <a:spcPts val="1200"/>
              </a:spcBef>
              <a:buFont typeface="Wingdings" panose="05000000000000000000" pitchFamily="2" charset="2"/>
              <a:buChar char="Ø"/>
              <a:defRPr/>
            </a:pPr>
            <a:endParaRPr lang="en-US" dirty="0">
              <a:solidFill>
                <a:srgbClr val="0070C0"/>
              </a:solidFill>
              <a:latin typeface="Arial" panose="020B0604020202020204" pitchFamily="34" charset="0"/>
              <a:cs typeface="Arial" panose="020B0604020202020204" pitchFamily="34" charset="0"/>
            </a:endParaRPr>
          </a:p>
        </p:txBody>
      </p:sp>
      <p:pic>
        <p:nvPicPr>
          <p:cNvPr id="5" name="Picture 4"/>
          <p:cNvPicPr>
            <a:picLocks noChangeAspect="1"/>
          </p:cNvPicPr>
          <p:nvPr/>
        </p:nvPicPr>
        <p:blipFill>
          <a:blip r:embed="rId2"/>
          <a:stretch>
            <a:fillRect/>
          </a:stretch>
        </p:blipFill>
        <p:spPr>
          <a:xfrm>
            <a:off x="11430366" y="174670"/>
            <a:ext cx="652097" cy="627017"/>
          </a:xfrm>
          <a:prstGeom prst="rect">
            <a:avLst/>
          </a:prstGeom>
        </p:spPr>
      </p:pic>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r="13896" b="8571"/>
          <a:stretch/>
        </p:blipFill>
        <p:spPr>
          <a:xfrm>
            <a:off x="5394960" y="3252653"/>
            <a:ext cx="6361454" cy="3500846"/>
          </a:xfrm>
          <a:prstGeom prst="rect">
            <a:avLst/>
          </a:prstGeom>
        </p:spPr>
      </p:pic>
      <p:pic>
        <p:nvPicPr>
          <p:cNvPr id="7" name="Picture 6"/>
          <p:cNvPicPr>
            <a:picLocks noChangeAspect="1"/>
          </p:cNvPicPr>
          <p:nvPr/>
        </p:nvPicPr>
        <p:blipFill rotWithShape="1">
          <a:blip r:embed="rId4" cstate="print">
            <a:extLst>
              <a:ext uri="{BEBA8EAE-BF5A-486C-A8C5-ECC9F3942E4B}">
                <a14:imgProps xmlns:a14="http://schemas.microsoft.com/office/drawing/2010/main">
                  <a14:imgLayer r:embed="rId5">
                    <a14:imgEffect>
                      <a14:brightnessContrast bright="20000" contrast="20000"/>
                    </a14:imgEffect>
                  </a14:imgLayer>
                </a14:imgProps>
              </a:ext>
              <a:ext uri="{28A0092B-C50C-407E-A947-70E740481C1C}">
                <a14:useLocalDpi xmlns:a14="http://schemas.microsoft.com/office/drawing/2010/main" val="0"/>
              </a:ext>
            </a:extLst>
          </a:blip>
          <a:srcRect t="24381" b="23999"/>
          <a:stretch/>
        </p:blipFill>
        <p:spPr>
          <a:xfrm>
            <a:off x="7189971" y="174670"/>
            <a:ext cx="4240395" cy="2986543"/>
          </a:xfrm>
          <a:prstGeom prst="rect">
            <a:avLst/>
          </a:prstGeom>
        </p:spPr>
      </p:pic>
    </p:spTree>
    <p:extLst>
      <p:ext uri="{BB962C8B-B14F-4D97-AF65-F5344CB8AC3E}">
        <p14:creationId xmlns:p14="http://schemas.microsoft.com/office/powerpoint/2010/main" val="99552606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96285" y="0"/>
            <a:ext cx="4699715" cy="6855164"/>
          </a:xfrm>
          <a:prstGeom prst="rect">
            <a:avLst/>
          </a:prstGeom>
        </p:spPr>
      </p:pic>
      <p:sp>
        <p:nvSpPr>
          <p:cNvPr id="5" name="TextBox 4"/>
          <p:cNvSpPr txBox="1"/>
          <p:nvPr/>
        </p:nvSpPr>
        <p:spPr>
          <a:xfrm>
            <a:off x="7031865" y="1027906"/>
            <a:ext cx="3953814" cy="2308324"/>
          </a:xfrm>
          <a:prstGeom prst="rect">
            <a:avLst/>
          </a:prstGeom>
          <a:noFill/>
        </p:spPr>
        <p:txBody>
          <a:bodyPr wrap="square" rtlCol="0">
            <a:spAutoFit/>
          </a:bodyPr>
          <a:lstStyle/>
          <a:p>
            <a:r>
              <a:rPr lang="en-US" sz="3600" smtClean="0">
                <a:solidFill>
                  <a:srgbClr val="FF0000"/>
                </a:solidFill>
              </a:rPr>
              <a:t>Đặc biệt chú trọng: </a:t>
            </a:r>
          </a:p>
          <a:p>
            <a:pPr marL="571500" indent="-571500">
              <a:buFont typeface="Wingdings" panose="05000000000000000000" pitchFamily="2" charset="2"/>
              <a:buChar char="Ø"/>
            </a:pPr>
            <a:r>
              <a:rPr lang="en-US" sz="3600" smtClean="0"/>
              <a:t>2K (Khẩu trang – Khử khuẩn) </a:t>
            </a:r>
          </a:p>
          <a:p>
            <a:pPr marL="571500" indent="-571500">
              <a:buFont typeface="Wingdings" panose="05000000000000000000" pitchFamily="2" charset="2"/>
              <a:buChar char="Ø"/>
            </a:pPr>
            <a:r>
              <a:rPr lang="en-US" sz="3600" smtClean="0"/>
              <a:t>Vắc xin</a:t>
            </a:r>
            <a:endParaRPr lang="en-US" sz="3600"/>
          </a:p>
        </p:txBody>
      </p:sp>
    </p:spTree>
    <p:extLst>
      <p:ext uri="{BB962C8B-B14F-4D97-AF65-F5344CB8AC3E}">
        <p14:creationId xmlns:p14="http://schemas.microsoft.com/office/powerpoint/2010/main" val="269544187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b="48169"/>
          <a:stretch/>
        </p:blipFill>
        <p:spPr>
          <a:xfrm>
            <a:off x="184596" y="264822"/>
            <a:ext cx="8157334" cy="6342040"/>
          </a:xfrm>
          <a:prstGeom prst="rect">
            <a:avLst/>
          </a:prstGeom>
        </p:spPr>
      </p:pic>
      <p:pic>
        <p:nvPicPr>
          <p:cNvPr id="6" name="Picture 5"/>
          <p:cNvPicPr>
            <a:picLocks noChangeAspect="1"/>
          </p:cNvPicPr>
          <p:nvPr/>
        </p:nvPicPr>
        <p:blipFill>
          <a:blip r:embed="rId3"/>
          <a:stretch>
            <a:fillRect/>
          </a:stretch>
        </p:blipFill>
        <p:spPr>
          <a:xfrm>
            <a:off x="11430366" y="174670"/>
            <a:ext cx="652097" cy="627017"/>
          </a:xfrm>
          <a:prstGeom prst="rect">
            <a:avLst/>
          </a:prstGeom>
        </p:spPr>
      </p:pic>
      <p:sp>
        <p:nvSpPr>
          <p:cNvPr id="8" name="TextBox 7"/>
          <p:cNvSpPr txBox="1"/>
          <p:nvPr/>
        </p:nvSpPr>
        <p:spPr>
          <a:xfrm>
            <a:off x="8512936" y="912996"/>
            <a:ext cx="3363466" cy="5693866"/>
          </a:xfrm>
          <a:prstGeom prst="rect">
            <a:avLst/>
          </a:prstGeom>
          <a:noFill/>
        </p:spPr>
        <p:txBody>
          <a:bodyPr wrap="square" rtlCol="0">
            <a:spAutoFit/>
          </a:bodyPr>
          <a:lstStyle/>
          <a:p>
            <a:pPr algn="just"/>
            <a:r>
              <a:rPr lang="en-US" sz="2800" smtClean="0">
                <a:latin typeface="+mj-lt"/>
              </a:rPr>
              <a:t>“</a:t>
            </a:r>
            <a:r>
              <a:rPr lang="vi-VN" sz="2800" smtClean="0">
                <a:latin typeface="+mj-lt"/>
              </a:rPr>
              <a:t>Nơi </a:t>
            </a:r>
            <a:r>
              <a:rPr lang="vi-VN" sz="2800">
                <a:latin typeface="+mj-lt"/>
              </a:rPr>
              <a:t>công cộng được hiểu là nơi phục vụ chung cho nhiều người tại những địa điểm có không gian kín như rạp hát, rạp chiếu phim, vũ trường, nhà hàng,... hoặc các địa điểm có không gian mở như sân vận động, công viên, đường phố, bến xe</a:t>
            </a:r>
            <a:r>
              <a:rPr lang="vi-VN" sz="2800" smtClean="0">
                <a:latin typeface="+mj-lt"/>
              </a:rPr>
              <a:t>,...</a:t>
            </a:r>
            <a:r>
              <a:rPr lang="en-US" sz="2800" smtClean="0">
                <a:latin typeface="+mj-lt"/>
              </a:rPr>
              <a:t>”</a:t>
            </a:r>
            <a:endParaRPr lang="en-US" sz="2800">
              <a:latin typeface="+mj-lt"/>
            </a:endParaRPr>
          </a:p>
        </p:txBody>
      </p:sp>
    </p:spTree>
    <p:extLst>
      <p:ext uri="{BB962C8B-B14F-4D97-AF65-F5344CB8AC3E}">
        <p14:creationId xmlns:p14="http://schemas.microsoft.com/office/powerpoint/2010/main" val="171794693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38955" y="369776"/>
            <a:ext cx="10515600" cy="1450785"/>
          </a:xfrm>
        </p:spPr>
        <p:txBody>
          <a:bodyPr>
            <a:noAutofit/>
          </a:bodyPr>
          <a:lstStyle/>
          <a:p>
            <a:pPr marL="0" indent="0">
              <a:buNone/>
            </a:pPr>
            <a:r>
              <a:rPr lang="en-US" b="1" smtClean="0">
                <a:latin typeface="Times New Roman" panose="02020603050405020304" pitchFamily="18" charset="0"/>
                <a:cs typeface="Times New Roman" panose="02020603050405020304" pitchFamily="18" charset="0"/>
              </a:rPr>
              <a:t>7. Chuẩn bị các điều kiện vệ sinh cá nhân</a:t>
            </a:r>
          </a:p>
          <a:p>
            <a:pPr>
              <a:lnSpc>
                <a:spcPct val="200000"/>
              </a:lnSpc>
              <a:buFont typeface="Wingdings" panose="05000000000000000000" pitchFamily="2" charset="2"/>
              <a:buChar char="Ø"/>
            </a:pPr>
            <a:r>
              <a:rPr lang="en-US" smtClean="0"/>
              <a:t> </a:t>
            </a:r>
            <a:r>
              <a:rPr lang="en-US" smtClean="0">
                <a:solidFill>
                  <a:schemeClr val="accent1"/>
                </a:solidFill>
              </a:rPr>
              <a:t>Khu vực rửa tay có đủ nước sạch và xà phòng</a:t>
            </a:r>
          </a:p>
          <a:p>
            <a:pPr marL="0" indent="0">
              <a:lnSpc>
                <a:spcPct val="200000"/>
              </a:lnSpc>
              <a:buNone/>
            </a:pPr>
            <a:endParaRPr lang="en-US" smtClean="0"/>
          </a:p>
        </p:txBody>
      </p:sp>
      <p:pic>
        <p:nvPicPr>
          <p:cNvPr id="4" name="Picture 1"/>
          <p:cNvPicPr>
            <a:picLocks noChangeAspect="1"/>
          </p:cNvPicPr>
          <p:nvPr/>
        </p:nvPicPr>
        <p:blipFill>
          <a:blip r:embed="rId2"/>
          <a:srcRect/>
          <a:stretch>
            <a:fillRect/>
          </a:stretch>
        </p:blipFill>
        <p:spPr bwMode="auto">
          <a:xfrm>
            <a:off x="7430800" y="67008"/>
            <a:ext cx="3999566" cy="2356591"/>
          </a:xfrm>
          <a:prstGeom prst="rect">
            <a:avLst/>
          </a:prstGeom>
          <a:noFill/>
          <a:ln w="9525">
            <a:noFill/>
            <a:miter lim="800000"/>
            <a:headEnd/>
            <a:tailEnd/>
          </a:ln>
        </p:spPr>
      </p:pic>
      <p:pic>
        <p:nvPicPr>
          <p:cNvPr id="5" name="Picture 5"/>
          <p:cNvPicPr>
            <a:picLocks noChangeAspect="1" noChangeArrowheads="1"/>
          </p:cNvPicPr>
          <p:nvPr/>
        </p:nvPicPr>
        <p:blipFill rotWithShape="1">
          <a:blip r:embed="rId3"/>
          <a:srcRect t="4761" b="13653"/>
          <a:stretch/>
        </p:blipFill>
        <p:spPr bwMode="auto">
          <a:xfrm>
            <a:off x="5696755" y="2490607"/>
            <a:ext cx="2863123" cy="2874391"/>
          </a:xfrm>
          <a:prstGeom prst="rect">
            <a:avLst/>
          </a:prstGeom>
          <a:noFill/>
          <a:ln w="9525">
            <a:noFill/>
            <a:miter lim="800000"/>
            <a:headEnd/>
            <a:tailEnd/>
          </a:ln>
        </p:spPr>
      </p:pic>
      <p:sp>
        <p:nvSpPr>
          <p:cNvPr id="6" name="Rectangle 5"/>
          <p:cNvSpPr/>
          <p:nvPr/>
        </p:nvSpPr>
        <p:spPr>
          <a:xfrm>
            <a:off x="438955" y="2960354"/>
            <a:ext cx="5043432" cy="833433"/>
          </a:xfrm>
          <a:prstGeom prst="rect">
            <a:avLst/>
          </a:prstGeom>
        </p:spPr>
        <p:txBody>
          <a:bodyPr wrap="none">
            <a:spAutoFit/>
          </a:bodyPr>
          <a:lstStyle/>
          <a:p>
            <a:pPr>
              <a:lnSpc>
                <a:spcPct val="200000"/>
              </a:lnSpc>
              <a:buFont typeface="Wingdings" panose="05000000000000000000" pitchFamily="2" charset="2"/>
              <a:buChar char="Ø"/>
            </a:pPr>
            <a:r>
              <a:rPr lang="en-US" sz="2800"/>
              <a:t> </a:t>
            </a:r>
            <a:r>
              <a:rPr lang="en-US" sz="2800">
                <a:solidFill>
                  <a:schemeClr val="accent1"/>
                </a:solidFill>
              </a:rPr>
              <a:t>Dung dịch sát khuẩn tay nhanh</a:t>
            </a:r>
          </a:p>
        </p:txBody>
      </p:sp>
      <p:sp>
        <p:nvSpPr>
          <p:cNvPr id="7" name="Rectangle 6"/>
          <p:cNvSpPr/>
          <p:nvPr/>
        </p:nvSpPr>
        <p:spPr>
          <a:xfrm>
            <a:off x="456799" y="5499014"/>
            <a:ext cx="8620259" cy="954107"/>
          </a:xfrm>
          <a:prstGeom prst="rect">
            <a:avLst/>
          </a:prstGeom>
        </p:spPr>
        <p:txBody>
          <a:bodyPr wrap="square">
            <a:spAutoFit/>
          </a:bodyPr>
          <a:lstStyle/>
          <a:p>
            <a:pPr>
              <a:buFont typeface="Wingdings" panose="05000000000000000000" pitchFamily="2" charset="2"/>
              <a:buChar char="Ø"/>
            </a:pPr>
            <a:r>
              <a:rPr lang="en-US" altLang="en-US" sz="2800">
                <a:solidFill>
                  <a:schemeClr val="accent1"/>
                </a:solidFill>
                <a:cs typeface="Arial" pitchFamily="34" charset="0"/>
              </a:rPr>
              <a:t>Dụng cụ, đồ dùng cá nhân </a:t>
            </a:r>
            <a:r>
              <a:rPr lang="en-US" altLang="en-US" sz="2800">
                <a:solidFill>
                  <a:srgbClr val="FF0000"/>
                </a:solidFill>
                <a:cs typeface="Arial" pitchFamily="34" charset="0"/>
              </a:rPr>
              <a:t>(không dùng chung và vệ sinh khử khuẩn sau mỗi buổi học/sau khi dùng)</a:t>
            </a:r>
            <a:endParaRPr lang="en-US" sz="2800">
              <a:solidFill>
                <a:srgbClr val="FF0000"/>
              </a:solidFill>
            </a:endParaRPr>
          </a:p>
        </p:txBody>
      </p:sp>
      <p:pic>
        <p:nvPicPr>
          <p:cNvPr id="8" name="Picture 5"/>
          <p:cNvPicPr>
            <a:picLocks noChangeAspect="1"/>
          </p:cNvPicPr>
          <p:nvPr/>
        </p:nvPicPr>
        <p:blipFill rotWithShape="1">
          <a:blip r:embed="rId4"/>
          <a:srcRect l="17451"/>
          <a:stretch/>
        </p:blipFill>
        <p:spPr bwMode="auto">
          <a:xfrm>
            <a:off x="9077058" y="2799000"/>
            <a:ext cx="3114942" cy="4063285"/>
          </a:xfrm>
          <a:prstGeom prst="rect">
            <a:avLst/>
          </a:prstGeom>
          <a:noFill/>
          <a:ln w="9525">
            <a:noFill/>
            <a:miter lim="800000"/>
            <a:headEnd/>
            <a:tailEnd/>
          </a:ln>
        </p:spPr>
      </p:pic>
      <p:pic>
        <p:nvPicPr>
          <p:cNvPr id="9" name="Picture 8"/>
          <p:cNvPicPr>
            <a:picLocks noChangeAspect="1"/>
          </p:cNvPicPr>
          <p:nvPr/>
        </p:nvPicPr>
        <p:blipFill>
          <a:blip r:embed="rId5"/>
          <a:stretch>
            <a:fillRect/>
          </a:stretch>
        </p:blipFill>
        <p:spPr>
          <a:xfrm>
            <a:off x="11430366" y="174670"/>
            <a:ext cx="652097" cy="627017"/>
          </a:xfrm>
          <a:prstGeom prst="rect">
            <a:avLst/>
          </a:prstGeom>
        </p:spPr>
      </p:pic>
    </p:spTree>
    <p:extLst>
      <p:ext uri="{BB962C8B-B14F-4D97-AF65-F5344CB8AC3E}">
        <p14:creationId xmlns:p14="http://schemas.microsoft.com/office/powerpoint/2010/main" val="176464370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6" name="Slide Number Placeholder 2">
            <a:extLst>
              <a:ext uri="{FF2B5EF4-FFF2-40B4-BE49-F238E27FC236}">
                <a16:creationId xmlns:a16="http://schemas.microsoft.com/office/drawing/2014/main" xmlns="" id="{9DB8070F-A35B-432F-BC8C-D4627417C204}"/>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D66A4DDA-CBD2-494C-90B5-487D450221B9}" type="slidenum">
              <a:rPr lang="en-US" altLang="en-US" sz="1200">
                <a:solidFill>
                  <a:srgbClr val="898989"/>
                </a:solidFill>
                <a:latin typeface="Verdana" panose="020B0604030504040204" pitchFamily="34" charset="0"/>
              </a:rPr>
              <a:pPr>
                <a:spcBef>
                  <a:spcPct val="0"/>
                </a:spcBef>
                <a:buFontTx/>
                <a:buNone/>
              </a:pPr>
              <a:t>24</a:t>
            </a:fld>
            <a:endParaRPr lang="en-US" altLang="en-US" sz="1200">
              <a:solidFill>
                <a:srgbClr val="898989"/>
              </a:solidFill>
              <a:latin typeface="Verdana" panose="020B0604030504040204" pitchFamily="34" charset="0"/>
            </a:endParaRPr>
          </a:p>
        </p:txBody>
      </p:sp>
      <p:sp>
        <p:nvSpPr>
          <p:cNvPr id="13317" name="Rectangle 1">
            <a:extLst>
              <a:ext uri="{FF2B5EF4-FFF2-40B4-BE49-F238E27FC236}">
                <a16:creationId xmlns:a16="http://schemas.microsoft.com/office/drawing/2014/main" xmlns="" id="{ABF9CAD8-CFCD-476E-A47F-FC3CE321F104}"/>
              </a:ext>
            </a:extLst>
          </p:cNvPr>
          <p:cNvSpPr>
            <a:spLocks noChangeArrowheads="1"/>
          </p:cNvSpPr>
          <p:nvPr/>
        </p:nvSpPr>
        <p:spPr bwMode="auto">
          <a:xfrm>
            <a:off x="527912" y="544419"/>
            <a:ext cx="10825888"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ts val="600"/>
              </a:spcBef>
              <a:buNone/>
            </a:pPr>
            <a:r>
              <a:rPr lang="en-US" altLang="en-US" sz="2400" b="1" smtClean="0">
                <a:latin typeface="Times New Roman" panose="02020603050405020304" pitchFamily="18" charset="0"/>
                <a:cs typeface="Times New Roman" panose="02020603050405020304" pitchFamily="18" charset="0"/>
              </a:rPr>
              <a:t>8. Thông </a:t>
            </a:r>
            <a:r>
              <a:rPr lang="en-US" altLang="en-US" sz="2400" b="1">
                <a:latin typeface="Times New Roman" panose="02020603050405020304" pitchFamily="18" charset="0"/>
                <a:cs typeface="Times New Roman" panose="02020603050405020304" pitchFamily="18" charset="0"/>
              </a:rPr>
              <a:t>qua sổ liên lạc điện tử/hệ thống thông tin liên lạc sẵn có để tuyên truyền, hướng dẫn cho học sinh, cha mẹ học sinh:</a:t>
            </a:r>
            <a:r>
              <a:rPr lang="en-US" altLang="en-US" sz="2400">
                <a:latin typeface="Times New Roman" panose="02020603050405020304" pitchFamily="18" charset="0"/>
                <a:cs typeface="Times New Roman" panose="02020603050405020304" pitchFamily="18" charset="0"/>
              </a:rPr>
              <a:t> </a:t>
            </a:r>
          </a:p>
        </p:txBody>
      </p:sp>
      <p:sp>
        <p:nvSpPr>
          <p:cNvPr id="3" name="Flowchart: Alternate Process 2">
            <a:extLst>
              <a:ext uri="{FF2B5EF4-FFF2-40B4-BE49-F238E27FC236}">
                <a16:creationId xmlns:a16="http://schemas.microsoft.com/office/drawing/2014/main" xmlns="" id="{A47E78C2-0AB2-40BA-8711-87F84401A4E7}"/>
              </a:ext>
            </a:extLst>
          </p:cNvPr>
          <p:cNvSpPr/>
          <p:nvPr/>
        </p:nvSpPr>
        <p:spPr>
          <a:xfrm>
            <a:off x="1027611" y="1931123"/>
            <a:ext cx="2825931" cy="4221481"/>
          </a:xfrm>
          <a:prstGeom prst="flowChartAlternateProcess">
            <a:avLst/>
          </a:prstGeom>
        </p:spPr>
        <p:style>
          <a:lnRef idx="1">
            <a:schemeClr val="accent5"/>
          </a:lnRef>
          <a:fillRef idx="2">
            <a:schemeClr val="accent5"/>
          </a:fillRef>
          <a:effectRef idx="1">
            <a:schemeClr val="accent5"/>
          </a:effectRef>
          <a:fontRef idx="minor">
            <a:schemeClr val="dk1"/>
          </a:fontRef>
        </p:style>
        <p:txBody>
          <a:bodyPr anchor="ctr"/>
          <a:lstStyle/>
          <a:p>
            <a:pPr algn="just">
              <a:defRPr/>
            </a:pPr>
            <a:r>
              <a:rPr lang="en-US" sz="2800" dirty="0"/>
              <a:t>Các biện pháp bảo vệ sức khỏe, theo dõi sức khỏe của học sinh và thực hành các biện pháp vệ sinh cá nhân</a:t>
            </a:r>
          </a:p>
        </p:txBody>
      </p:sp>
      <p:sp>
        <p:nvSpPr>
          <p:cNvPr id="9" name="Flowchart: Alternate Process 8">
            <a:extLst>
              <a:ext uri="{FF2B5EF4-FFF2-40B4-BE49-F238E27FC236}">
                <a16:creationId xmlns:a16="http://schemas.microsoft.com/office/drawing/2014/main" xmlns="" id="{4E21FC8B-8A5C-4C34-827D-4D1CB4234B98}"/>
              </a:ext>
            </a:extLst>
          </p:cNvPr>
          <p:cNvSpPr/>
          <p:nvPr/>
        </p:nvSpPr>
        <p:spPr>
          <a:xfrm>
            <a:off x="4075611" y="1931123"/>
            <a:ext cx="3422469" cy="4221481"/>
          </a:xfrm>
          <a:prstGeom prst="flowChartAlternateProcess">
            <a:avLst/>
          </a:prstGeom>
          <a:solidFill>
            <a:srgbClr val="66FF66"/>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defRPr/>
            </a:pPr>
            <a:r>
              <a:rPr lang="vi-VN" sz="2400" dirty="0">
                <a:solidFill>
                  <a:schemeClr val="tx1"/>
                </a:solidFill>
              </a:rPr>
              <a:t>Yêu cầu học sinh, cha mẹ học sinh theo dõi sức khỏe của học sinh và thông tin ngay cho nhà trường khi học sinh có các biểu hiện sốt, ho, </a:t>
            </a:r>
            <a:r>
              <a:rPr lang="vi-VN" sz="2400">
                <a:solidFill>
                  <a:schemeClr val="tx1"/>
                </a:solidFill>
              </a:rPr>
              <a:t>khó </a:t>
            </a:r>
            <a:r>
              <a:rPr lang="vi-VN" sz="2400" smtClean="0">
                <a:solidFill>
                  <a:schemeClr val="tx1"/>
                </a:solidFill>
              </a:rPr>
              <a:t>thở</a:t>
            </a:r>
            <a:r>
              <a:rPr lang="en-US" sz="2400" smtClean="0">
                <a:solidFill>
                  <a:schemeClr val="tx1"/>
                </a:solidFill>
              </a:rPr>
              <a:t>, mắc Covid-19</a:t>
            </a:r>
            <a:endParaRPr lang="vi-VN" sz="2400" dirty="0">
              <a:solidFill>
                <a:schemeClr val="tx1"/>
              </a:solidFill>
            </a:endParaRPr>
          </a:p>
        </p:txBody>
      </p:sp>
      <p:sp>
        <p:nvSpPr>
          <p:cNvPr id="10" name="Flowchart: Alternate Process 9">
            <a:extLst>
              <a:ext uri="{FF2B5EF4-FFF2-40B4-BE49-F238E27FC236}">
                <a16:creationId xmlns:a16="http://schemas.microsoft.com/office/drawing/2014/main" xmlns="" id="{E7F15913-B87E-4324-AAD8-07B092B31094}"/>
              </a:ext>
            </a:extLst>
          </p:cNvPr>
          <p:cNvSpPr/>
          <p:nvPr/>
        </p:nvSpPr>
        <p:spPr>
          <a:xfrm>
            <a:off x="7720149" y="1931123"/>
            <a:ext cx="3544389" cy="4221481"/>
          </a:xfrm>
          <a:prstGeom prst="flowChartAlternateProcess">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defRPr/>
            </a:pPr>
            <a:r>
              <a:rPr lang="vi-VN" sz="2400" dirty="0">
                <a:solidFill>
                  <a:schemeClr val="tx1"/>
                </a:solidFill>
              </a:rPr>
              <a:t>Thông tin cho học sinh, cha mẹ học sinh biết về các biện pháp phòng, chống dịch đã được thực hiện và sẽ tiếp tục thực hiện tại các nhà trường, </a:t>
            </a:r>
            <a:r>
              <a:rPr lang="en-US" sz="2400" dirty="0" err="1" smtClean="0">
                <a:solidFill>
                  <a:schemeClr val="tx1"/>
                </a:solidFill>
              </a:rPr>
              <a:t>nơi</a:t>
            </a:r>
            <a:r>
              <a:rPr lang="en-US" sz="2400" dirty="0" smtClean="0">
                <a:solidFill>
                  <a:schemeClr val="tx1"/>
                </a:solidFill>
              </a:rPr>
              <a:t> ở </a:t>
            </a:r>
            <a:r>
              <a:rPr lang="en-US" sz="2400" dirty="0" err="1" smtClean="0">
                <a:solidFill>
                  <a:schemeClr val="tx1"/>
                </a:solidFill>
              </a:rPr>
              <a:t>bán</a:t>
            </a:r>
            <a:r>
              <a:rPr lang="en-US" sz="2400" dirty="0" smtClean="0">
                <a:solidFill>
                  <a:schemeClr val="tx1"/>
                </a:solidFill>
              </a:rPr>
              <a:t> </a:t>
            </a:r>
            <a:r>
              <a:rPr lang="en-US" sz="2400" dirty="0" err="1" smtClean="0">
                <a:solidFill>
                  <a:schemeClr val="tx1"/>
                </a:solidFill>
              </a:rPr>
              <a:t>trú</a:t>
            </a:r>
            <a:r>
              <a:rPr lang="en-US" sz="2400" dirty="0" smtClean="0">
                <a:solidFill>
                  <a:schemeClr val="tx1"/>
                </a:solidFill>
              </a:rPr>
              <a:t> </a:t>
            </a:r>
            <a:r>
              <a:rPr lang="vi-VN" sz="2400" dirty="0" smtClean="0">
                <a:solidFill>
                  <a:schemeClr val="tx1"/>
                </a:solidFill>
              </a:rPr>
              <a:t>để </a:t>
            </a:r>
            <a:r>
              <a:rPr lang="vi-VN" sz="2400" dirty="0">
                <a:solidFill>
                  <a:schemeClr val="tx1"/>
                </a:solidFill>
              </a:rPr>
              <a:t>học sinh, cha mẹ học sinh yên tâm</a:t>
            </a:r>
          </a:p>
        </p:txBody>
      </p:sp>
      <p:pic>
        <p:nvPicPr>
          <p:cNvPr id="7" name="Picture 6"/>
          <p:cNvPicPr>
            <a:picLocks noChangeAspect="1"/>
          </p:cNvPicPr>
          <p:nvPr/>
        </p:nvPicPr>
        <p:blipFill>
          <a:blip r:embed="rId3"/>
          <a:stretch>
            <a:fillRect/>
          </a:stretch>
        </p:blipFill>
        <p:spPr>
          <a:xfrm>
            <a:off x="11430366" y="174670"/>
            <a:ext cx="652097" cy="627017"/>
          </a:xfrm>
          <a:prstGeom prst="rect">
            <a:avLst/>
          </a:prstGeom>
        </p:spPr>
      </p:pic>
    </p:spTree>
    <p:extLst>
      <p:ext uri="{BB962C8B-B14F-4D97-AF65-F5344CB8AC3E}">
        <p14:creationId xmlns:p14="http://schemas.microsoft.com/office/powerpoint/2010/main" val="3998843147"/>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p:cNvPr>
          <p:cNvSpPr>
            <a:spLocks noGrp="1"/>
          </p:cNvSpPr>
          <p:nvPr>
            <p:ph idx="1"/>
          </p:nvPr>
        </p:nvSpPr>
        <p:spPr>
          <a:xfrm>
            <a:off x="852215" y="488178"/>
            <a:ext cx="10578151" cy="5148307"/>
          </a:xfrm>
        </p:spPr>
        <p:txBody>
          <a:bodyPr>
            <a:noAutofit/>
          </a:bodyPr>
          <a:lstStyle/>
          <a:p>
            <a:pPr marL="0" indent="0" algn="just">
              <a:buClr>
                <a:srgbClr val="002060"/>
              </a:buClr>
              <a:buFont typeface="Arial" pitchFamily="34" charset="0"/>
              <a:buNone/>
              <a:defRPr/>
            </a:pPr>
            <a:r>
              <a:rPr lang="en-US" b="1" smtClean="0">
                <a:solidFill>
                  <a:srgbClr val="0070C0"/>
                </a:solidFill>
                <a:latin typeface="Times New Roman" panose="02020603050405020304" pitchFamily="18" charset="0"/>
                <a:cs typeface="Times New Roman" panose="02020603050405020304" pitchFamily="18" charset="0"/>
              </a:rPr>
              <a:t>9. Lập</a:t>
            </a:r>
            <a:r>
              <a:rPr lang="en-US" b="1" dirty="0">
                <a:solidFill>
                  <a:srgbClr val="0070C0"/>
                </a:solidFill>
                <a:latin typeface="Times New Roman" panose="02020603050405020304" pitchFamily="18" charset="0"/>
                <a:cs typeface="Times New Roman" panose="02020603050405020304" pitchFamily="18" charset="0"/>
              </a:rPr>
              <a:t>, </a:t>
            </a:r>
            <a:r>
              <a:rPr lang="en-US" b="1" dirty="0" err="1">
                <a:solidFill>
                  <a:srgbClr val="0070C0"/>
                </a:solidFill>
                <a:latin typeface="Times New Roman" panose="02020603050405020304" pitchFamily="18" charset="0"/>
                <a:cs typeface="Times New Roman" panose="02020603050405020304" pitchFamily="18" charset="0"/>
              </a:rPr>
              <a:t>cập</a:t>
            </a:r>
            <a:r>
              <a:rPr lang="en-US" b="1" dirty="0">
                <a:solidFill>
                  <a:srgbClr val="0070C0"/>
                </a:solidFill>
                <a:latin typeface="Times New Roman" panose="02020603050405020304" pitchFamily="18" charset="0"/>
                <a:cs typeface="Times New Roman" panose="02020603050405020304" pitchFamily="18" charset="0"/>
              </a:rPr>
              <a:t> </a:t>
            </a:r>
            <a:r>
              <a:rPr lang="en-US" b="1" dirty="0" err="1">
                <a:solidFill>
                  <a:srgbClr val="0070C0"/>
                </a:solidFill>
                <a:latin typeface="Times New Roman" panose="02020603050405020304" pitchFamily="18" charset="0"/>
                <a:cs typeface="Times New Roman" panose="02020603050405020304" pitchFamily="18" charset="0"/>
              </a:rPr>
              <a:t>nhật</a:t>
            </a:r>
            <a:r>
              <a:rPr lang="en-US" b="1" dirty="0">
                <a:solidFill>
                  <a:srgbClr val="0070C0"/>
                </a:solidFill>
                <a:latin typeface="Times New Roman" panose="02020603050405020304" pitchFamily="18" charset="0"/>
                <a:cs typeface="Times New Roman" panose="02020603050405020304" pitchFamily="18" charset="0"/>
              </a:rPr>
              <a:t> </a:t>
            </a:r>
            <a:r>
              <a:rPr lang="en-US" b="1" dirty="0" err="1">
                <a:solidFill>
                  <a:srgbClr val="0070C0"/>
                </a:solidFill>
                <a:latin typeface="Times New Roman" panose="02020603050405020304" pitchFamily="18" charset="0"/>
                <a:cs typeface="Times New Roman" panose="02020603050405020304" pitchFamily="18" charset="0"/>
              </a:rPr>
              <a:t>danh</a:t>
            </a:r>
            <a:r>
              <a:rPr lang="en-US" b="1" dirty="0">
                <a:solidFill>
                  <a:srgbClr val="0070C0"/>
                </a:solidFill>
                <a:latin typeface="Times New Roman" panose="02020603050405020304" pitchFamily="18" charset="0"/>
                <a:cs typeface="Times New Roman" panose="02020603050405020304" pitchFamily="18" charset="0"/>
              </a:rPr>
              <a:t> </a:t>
            </a:r>
            <a:r>
              <a:rPr lang="en-US" b="1" dirty="0" err="1" smtClean="0">
                <a:solidFill>
                  <a:srgbClr val="0070C0"/>
                </a:solidFill>
                <a:latin typeface="Times New Roman" panose="02020603050405020304" pitchFamily="18" charset="0"/>
                <a:cs typeface="Times New Roman" panose="02020603050405020304" pitchFamily="18" charset="0"/>
              </a:rPr>
              <a:t>sách</a:t>
            </a:r>
            <a:r>
              <a:rPr lang="en-US" b="1" dirty="0" smtClean="0">
                <a:solidFill>
                  <a:srgbClr val="0070C0"/>
                </a:solidFill>
                <a:latin typeface="Times New Roman" panose="02020603050405020304" pitchFamily="18" charset="0"/>
                <a:cs typeface="Times New Roman" panose="02020603050405020304" pitchFamily="18" charset="0"/>
              </a:rPr>
              <a:t> </a:t>
            </a:r>
            <a:r>
              <a:rPr lang="en-US" b="1" dirty="0" err="1" smtClean="0">
                <a:solidFill>
                  <a:srgbClr val="0070C0"/>
                </a:solidFill>
                <a:latin typeface="Times New Roman" panose="02020603050405020304" pitchFamily="18" charset="0"/>
                <a:cs typeface="Times New Roman" panose="02020603050405020304" pitchFamily="18" charset="0"/>
              </a:rPr>
              <a:t>và</a:t>
            </a:r>
            <a:r>
              <a:rPr lang="en-US" b="1" dirty="0" smtClean="0">
                <a:solidFill>
                  <a:srgbClr val="0070C0"/>
                </a:solidFill>
                <a:latin typeface="Times New Roman" panose="02020603050405020304" pitchFamily="18" charset="0"/>
                <a:cs typeface="Times New Roman" panose="02020603050405020304" pitchFamily="18" charset="0"/>
              </a:rPr>
              <a:t> </a:t>
            </a:r>
            <a:r>
              <a:rPr lang="en-US" b="1" dirty="0" err="1" smtClean="0">
                <a:solidFill>
                  <a:srgbClr val="0070C0"/>
                </a:solidFill>
                <a:latin typeface="Times New Roman" panose="02020603050405020304" pitchFamily="18" charset="0"/>
                <a:cs typeface="Times New Roman" panose="02020603050405020304" pitchFamily="18" charset="0"/>
              </a:rPr>
              <a:t>theo</a:t>
            </a:r>
            <a:r>
              <a:rPr lang="en-US" b="1" dirty="0" smtClean="0">
                <a:solidFill>
                  <a:srgbClr val="0070C0"/>
                </a:solidFill>
                <a:latin typeface="Times New Roman" panose="02020603050405020304" pitchFamily="18" charset="0"/>
                <a:cs typeface="Times New Roman" panose="02020603050405020304" pitchFamily="18" charset="0"/>
              </a:rPr>
              <a:t> </a:t>
            </a:r>
            <a:r>
              <a:rPr lang="en-US" b="1" dirty="0" err="1" smtClean="0">
                <a:solidFill>
                  <a:srgbClr val="0070C0"/>
                </a:solidFill>
                <a:latin typeface="Times New Roman" panose="02020603050405020304" pitchFamily="18" charset="0"/>
                <a:cs typeface="Times New Roman" panose="02020603050405020304" pitchFamily="18" charset="0"/>
              </a:rPr>
              <a:t>dõi</a:t>
            </a:r>
            <a:r>
              <a:rPr lang="en-US" b="1" dirty="0" smtClean="0">
                <a:solidFill>
                  <a:srgbClr val="0070C0"/>
                </a:solidFill>
                <a:latin typeface="Times New Roman" panose="02020603050405020304" pitchFamily="18" charset="0"/>
                <a:cs typeface="Times New Roman" panose="02020603050405020304" pitchFamily="18" charset="0"/>
              </a:rPr>
              <a:t> </a:t>
            </a:r>
            <a:r>
              <a:rPr lang="en-US" b="1" dirty="0">
                <a:solidFill>
                  <a:srgbClr val="0070C0"/>
                </a:solidFill>
                <a:latin typeface="Times New Roman" panose="02020603050405020304" pitchFamily="18" charset="0"/>
                <a:cs typeface="Times New Roman" panose="02020603050405020304" pitchFamily="18" charset="0"/>
              </a:rPr>
              <a:t>CB, GV, </a:t>
            </a:r>
            <a:r>
              <a:rPr lang="en-US" b="1" dirty="0" err="1" smtClean="0">
                <a:solidFill>
                  <a:srgbClr val="0070C0"/>
                </a:solidFill>
                <a:latin typeface="Times New Roman" panose="02020603050405020304" pitchFamily="18" charset="0"/>
                <a:cs typeface="Times New Roman" panose="02020603050405020304" pitchFamily="18" charset="0"/>
              </a:rPr>
              <a:t>học</a:t>
            </a:r>
            <a:r>
              <a:rPr lang="en-US" b="1" dirty="0" smtClean="0">
                <a:solidFill>
                  <a:srgbClr val="0070C0"/>
                </a:solidFill>
                <a:latin typeface="Times New Roman" panose="02020603050405020304" pitchFamily="18" charset="0"/>
                <a:cs typeface="Times New Roman" panose="02020603050405020304" pitchFamily="18" charset="0"/>
              </a:rPr>
              <a:t> </a:t>
            </a:r>
            <a:r>
              <a:rPr lang="en-US" b="1" dirty="0" err="1" smtClean="0">
                <a:solidFill>
                  <a:srgbClr val="0070C0"/>
                </a:solidFill>
                <a:latin typeface="Times New Roman" panose="02020603050405020304" pitchFamily="18" charset="0"/>
                <a:cs typeface="Times New Roman" panose="02020603050405020304" pitchFamily="18" charset="0"/>
              </a:rPr>
              <a:t>sinh</a:t>
            </a:r>
            <a:r>
              <a:rPr lang="en-US" b="1" dirty="0" smtClean="0">
                <a:solidFill>
                  <a:srgbClr val="0070C0"/>
                </a:solidFill>
                <a:latin typeface="Times New Roman" panose="02020603050405020304" pitchFamily="18" charset="0"/>
                <a:cs typeface="Times New Roman" panose="02020603050405020304" pitchFamily="18" charset="0"/>
              </a:rPr>
              <a:t> </a:t>
            </a:r>
            <a:r>
              <a:rPr lang="en-US" b="1" dirty="0" err="1" smtClean="0">
                <a:solidFill>
                  <a:srgbClr val="0070C0"/>
                </a:solidFill>
                <a:latin typeface="Times New Roman" panose="02020603050405020304" pitchFamily="18" charset="0"/>
                <a:cs typeface="Times New Roman" panose="02020603050405020304" pitchFamily="18" charset="0"/>
              </a:rPr>
              <a:t>và</a:t>
            </a:r>
            <a:r>
              <a:rPr lang="en-US" b="1" dirty="0" smtClean="0">
                <a:solidFill>
                  <a:srgbClr val="0070C0"/>
                </a:solidFill>
                <a:latin typeface="Times New Roman" panose="02020603050405020304" pitchFamily="18" charset="0"/>
                <a:cs typeface="Times New Roman" panose="02020603050405020304" pitchFamily="18" charset="0"/>
              </a:rPr>
              <a:t> </a:t>
            </a:r>
            <a:r>
              <a:rPr lang="en-US" b="1" dirty="0" err="1" smtClean="0">
                <a:solidFill>
                  <a:srgbClr val="0070C0"/>
                </a:solidFill>
                <a:latin typeface="Times New Roman" panose="02020603050405020304" pitchFamily="18" charset="0"/>
                <a:cs typeface="Times New Roman" panose="02020603050405020304" pitchFamily="18" charset="0"/>
              </a:rPr>
              <a:t>người</a:t>
            </a:r>
            <a:r>
              <a:rPr lang="en-US" b="1" dirty="0" smtClean="0">
                <a:solidFill>
                  <a:srgbClr val="0070C0"/>
                </a:solidFill>
                <a:latin typeface="Times New Roman" panose="02020603050405020304" pitchFamily="18" charset="0"/>
                <a:cs typeface="Times New Roman" panose="02020603050405020304" pitchFamily="18" charset="0"/>
              </a:rPr>
              <a:t> </a:t>
            </a:r>
            <a:r>
              <a:rPr lang="en-US" b="1" dirty="0" err="1">
                <a:solidFill>
                  <a:srgbClr val="0070C0"/>
                </a:solidFill>
                <a:latin typeface="Times New Roman" panose="02020603050405020304" pitchFamily="18" charset="0"/>
                <a:cs typeface="Times New Roman" panose="02020603050405020304" pitchFamily="18" charset="0"/>
              </a:rPr>
              <a:t>lao</a:t>
            </a:r>
            <a:r>
              <a:rPr lang="en-US" b="1" dirty="0">
                <a:solidFill>
                  <a:srgbClr val="0070C0"/>
                </a:solidFill>
                <a:latin typeface="Times New Roman" panose="02020603050405020304" pitchFamily="18" charset="0"/>
                <a:cs typeface="Times New Roman" panose="02020603050405020304" pitchFamily="18" charset="0"/>
              </a:rPr>
              <a:t> </a:t>
            </a:r>
            <a:r>
              <a:rPr lang="en-US" b="1" dirty="0" err="1">
                <a:solidFill>
                  <a:srgbClr val="0070C0"/>
                </a:solidFill>
                <a:latin typeface="Times New Roman" panose="02020603050405020304" pitchFamily="18" charset="0"/>
                <a:cs typeface="Times New Roman" panose="02020603050405020304" pitchFamily="18" charset="0"/>
              </a:rPr>
              <a:t>động</a:t>
            </a:r>
            <a:r>
              <a:rPr lang="en-US" b="1" dirty="0" smtClean="0">
                <a:solidFill>
                  <a:srgbClr val="0070C0"/>
                </a:solidFill>
                <a:latin typeface="Times New Roman" panose="02020603050405020304" pitchFamily="18" charset="0"/>
                <a:cs typeface="Times New Roman" panose="02020603050405020304" pitchFamily="18" charset="0"/>
              </a:rPr>
              <a:t>:</a:t>
            </a:r>
          </a:p>
          <a:p>
            <a:pPr marL="520700" indent="-520700" algn="just">
              <a:buClr>
                <a:srgbClr val="002060"/>
              </a:buClr>
              <a:buFont typeface="Wingdings" pitchFamily="2" charset="2"/>
              <a:buChar char="Ø"/>
              <a:defRPr/>
            </a:pPr>
            <a:r>
              <a:rPr lang="en-US" dirty="0" err="1" smtClean="0">
                <a:latin typeface="Times New Roman" panose="02020603050405020304" pitchFamily="18" charset="0"/>
                <a:cs typeface="Times New Roman" panose="02020603050405020304" pitchFamily="18" charset="0"/>
              </a:rPr>
              <a:t>Trường</a:t>
            </a:r>
            <a:r>
              <a:rPr lang="en-US" dirty="0" smtClean="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hợp</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cách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ly</a:t>
            </a:r>
            <a:r>
              <a:rPr lang="en-US" dirty="0">
                <a:latin typeface="Times New Roman" panose="02020603050405020304" pitchFamily="18" charset="0"/>
                <a:cs typeface="Times New Roman" panose="02020603050405020304" pitchFamily="18" charset="0"/>
              </a:rPr>
              <a:t> y </a:t>
            </a:r>
            <a:r>
              <a:rPr lang="en-US" dirty="0" err="1">
                <a:latin typeface="Times New Roman" panose="02020603050405020304" pitchFamily="18" charset="0"/>
                <a:cs typeface="Times New Roman" panose="02020603050405020304" pitchFamily="18" charset="0"/>
              </a:rPr>
              <a:t>tế</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Tuân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thủ</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tuyệt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đối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cách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ly</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theo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đúng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quy</a:t>
            </a:r>
            <a:r>
              <a:rPr lang="en-US" dirty="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định</a:t>
            </a:r>
            <a:endParaRPr lang="en-US" dirty="0" smtClean="0">
              <a:latin typeface="Times New Roman" panose="02020603050405020304" pitchFamily="18" charset="0"/>
              <a:cs typeface="Times New Roman" panose="02020603050405020304" pitchFamily="18" charset="0"/>
            </a:endParaRPr>
          </a:p>
          <a:p>
            <a:pPr marL="520700" indent="-520700" algn="just">
              <a:buClr>
                <a:srgbClr val="002060"/>
              </a:buClr>
              <a:buFont typeface="Wingdings" pitchFamily="2" charset="2"/>
              <a:buChar char="Ø"/>
              <a:defRPr/>
            </a:pPr>
            <a:r>
              <a:rPr lang="en-US" err="1" smtClean="0">
                <a:latin typeface="Times New Roman" panose="02020603050405020304" pitchFamily="18" charset="0"/>
                <a:cs typeface="Times New Roman" panose="02020603050405020304" pitchFamily="18" charset="0"/>
              </a:rPr>
              <a:t>Rà</a:t>
            </a:r>
            <a:r>
              <a:rPr lang="en-US" smtClean="0">
                <a:latin typeface="Times New Roman" panose="02020603050405020304" pitchFamily="18" charset="0"/>
                <a:cs typeface="Times New Roman" panose="02020603050405020304" pitchFamily="18" charset="0"/>
              </a:rPr>
              <a:t> soát cập nhật thường xuyên </a:t>
            </a:r>
            <a:r>
              <a:rPr lang="en-US" dirty="0" err="1">
                <a:latin typeface="Times New Roman" panose="02020603050405020304" pitchFamily="18" charset="0"/>
                <a:cs typeface="Times New Roman" panose="02020603050405020304" pitchFamily="18" charset="0"/>
              </a:rPr>
              <a:t>danh</a:t>
            </a:r>
            <a:r>
              <a:rPr lang="en-US" dirty="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sách</a:t>
            </a:r>
            <a:r>
              <a:rPr lang="en-US" dirty="0" smtClean="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CB, GV</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học</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sinh</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và</a:t>
            </a:r>
            <a:r>
              <a:rPr lang="en-US" dirty="0" smtClean="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người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lao</a:t>
            </a:r>
            <a:r>
              <a:rPr lang="en-US" dirty="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động</a:t>
            </a:r>
            <a:r>
              <a:rPr lang="en-US" dirty="0" smtClean="0">
                <a:latin typeface="Times New Roman" panose="02020603050405020304" pitchFamily="18" charset="0"/>
                <a:cs typeface="Times New Roman" panose="02020603050405020304" pitchFamily="18" charset="0"/>
              </a:rPr>
              <a:t>:</a:t>
            </a:r>
          </a:p>
          <a:p>
            <a:pPr lvl="1" algn="just">
              <a:buClr>
                <a:srgbClr val="002060"/>
              </a:buClr>
              <a:buFont typeface="Wingdings" panose="05000000000000000000" pitchFamily="2" charset="2"/>
              <a:buChar char="§"/>
              <a:defRPr/>
            </a:pPr>
            <a:r>
              <a:rPr lang="en-US" sz="2800" i="1" smtClean="0">
                <a:latin typeface="Times New Roman" panose="02020603050405020304" pitchFamily="18" charset="0"/>
                <a:cs typeface="Times New Roman" panose="02020603050405020304" pitchFamily="18" charset="0"/>
              </a:rPr>
              <a:t>Ca bệnh nghi ngờ (nghỉ do ho, sốt, khó thở ..v.v)</a:t>
            </a:r>
          </a:p>
          <a:p>
            <a:pPr lvl="1" algn="just">
              <a:buClr>
                <a:srgbClr val="002060"/>
              </a:buClr>
              <a:buFont typeface="Wingdings" panose="05000000000000000000" pitchFamily="2" charset="2"/>
              <a:buChar char="§"/>
              <a:defRPr/>
            </a:pPr>
            <a:r>
              <a:rPr lang="en-US" sz="2800" i="1" smtClean="0">
                <a:latin typeface="Times New Roman" panose="02020603050405020304" pitchFamily="18" charset="0"/>
                <a:cs typeface="Times New Roman" panose="02020603050405020304" pitchFamily="18" charset="0"/>
              </a:rPr>
              <a:t>Đang </a:t>
            </a:r>
            <a:r>
              <a:rPr lang="en-US" sz="2800" i="1" dirty="0" err="1" smtClean="0">
                <a:latin typeface="Times New Roman" panose="02020603050405020304" pitchFamily="18" charset="0"/>
                <a:cs typeface="Times New Roman" panose="02020603050405020304" pitchFamily="18" charset="0"/>
              </a:rPr>
              <a:t>điều</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trị</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hoặc</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đã</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từng</a:t>
            </a:r>
            <a:r>
              <a:rPr lang="en-US" sz="2800" i="1" dirty="0" smtClean="0">
                <a:latin typeface="Times New Roman" panose="02020603050405020304" pitchFamily="18" charset="0"/>
                <a:cs typeface="Times New Roman" panose="02020603050405020304" pitchFamily="18" charset="0"/>
              </a:rPr>
              <a:t> </a:t>
            </a:r>
            <a:r>
              <a:rPr lang="en-US" sz="2800" i="1" err="1" smtClean="0">
                <a:latin typeface="Times New Roman" panose="02020603050405020304" pitchFamily="18" charset="0"/>
                <a:cs typeface="Times New Roman" panose="02020603050405020304" pitchFamily="18" charset="0"/>
              </a:rPr>
              <a:t>mắc</a:t>
            </a:r>
            <a:r>
              <a:rPr lang="en-US" sz="2800" i="1" smtClean="0">
                <a:latin typeface="Times New Roman" panose="02020603050405020304" pitchFamily="18" charset="0"/>
                <a:cs typeface="Times New Roman" panose="02020603050405020304" pitchFamily="18" charset="0"/>
              </a:rPr>
              <a:t> Covid-19 </a:t>
            </a:r>
            <a:r>
              <a:rPr lang="en-US" sz="2800" i="1" dirty="0" smtClean="0">
                <a:latin typeface="Times New Roman" panose="02020603050405020304" pitchFamily="18" charset="0"/>
                <a:cs typeface="Times New Roman" panose="02020603050405020304" pitchFamily="18" charset="0"/>
              </a:rPr>
              <a:t>(F0)</a:t>
            </a:r>
          </a:p>
          <a:p>
            <a:pPr lvl="1" algn="just">
              <a:buClr>
                <a:srgbClr val="002060"/>
              </a:buClr>
              <a:buFont typeface="Wingdings" panose="05000000000000000000" pitchFamily="2" charset="2"/>
              <a:buChar char="§"/>
              <a:defRPr/>
            </a:pPr>
            <a:r>
              <a:rPr lang="en-US" sz="2800" i="1" smtClean="0">
                <a:latin typeface="Times New Roman" panose="02020603050405020304" pitchFamily="18" charset="0"/>
                <a:cs typeface="Times New Roman" panose="02020603050405020304" pitchFamily="18" charset="0"/>
              </a:rPr>
              <a:t>Đã </a:t>
            </a:r>
            <a:r>
              <a:rPr lang="en-US" sz="2800" i="1" dirty="0" err="1" smtClean="0">
                <a:latin typeface="Times New Roman" panose="02020603050405020304" pitchFamily="18" charset="0"/>
                <a:cs typeface="Times New Roman" panose="02020603050405020304" pitchFamily="18" charset="0"/>
              </a:rPr>
              <a:t>tiêm</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phòng</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vắc</a:t>
            </a:r>
            <a:r>
              <a:rPr lang="en-US" sz="2800" i="1" dirty="0" smtClean="0">
                <a:latin typeface="Times New Roman" panose="02020603050405020304" pitchFamily="18" charset="0"/>
                <a:cs typeface="Times New Roman" panose="02020603050405020304" pitchFamily="18" charset="0"/>
              </a:rPr>
              <a:t> </a:t>
            </a:r>
            <a:r>
              <a:rPr lang="en-US" sz="2800" i="1" err="1" smtClean="0">
                <a:latin typeface="Times New Roman" panose="02020603050405020304" pitchFamily="18" charset="0"/>
                <a:cs typeface="Times New Roman" panose="02020603050405020304" pitchFamily="18" charset="0"/>
              </a:rPr>
              <a:t>xin</a:t>
            </a:r>
            <a:r>
              <a:rPr lang="en-US" sz="2800" i="1" smtClean="0">
                <a:latin typeface="Times New Roman" panose="02020603050405020304" pitchFamily="18" charset="0"/>
                <a:cs typeface="Times New Roman" panose="02020603050405020304" pitchFamily="18" charset="0"/>
              </a:rPr>
              <a:t> (thời gian, số mũi tiêm)</a:t>
            </a:r>
            <a:endParaRPr lang="en-US" sz="2800" i="1" dirty="0" smtClean="0">
              <a:latin typeface="Times New Roman" panose="02020603050405020304" pitchFamily="18" charset="0"/>
              <a:cs typeface="Times New Roman" panose="02020603050405020304" pitchFamily="18" charset="0"/>
            </a:endParaRPr>
          </a:p>
        </p:txBody>
      </p:sp>
      <p:sp>
        <p:nvSpPr>
          <p:cNvPr id="38916" name="AutoShape 4" descr="Kết quả hình ảnh cho ca côc truong mâu giáo"/>
          <p:cNvSpPr>
            <a:spLocks noChangeAspect="1" noChangeArrowheads="1"/>
          </p:cNvSpPr>
          <p:nvPr/>
        </p:nvSpPr>
        <p:spPr bwMode="auto">
          <a:xfrm>
            <a:off x="1679575" y="-144463"/>
            <a:ext cx="304800" cy="304801"/>
          </a:xfrm>
          <a:prstGeom prst="rect">
            <a:avLst/>
          </a:prstGeom>
          <a:noFill/>
          <a:ln w="9525">
            <a:noFill/>
            <a:miter lim="800000"/>
            <a:headEnd/>
            <a:tailEnd/>
          </a:ln>
        </p:spPr>
        <p:txBody>
          <a:bodyPr/>
          <a:lstStyle/>
          <a:p>
            <a:endParaRPr lang="en-US" altLang="en-US">
              <a:solidFill>
                <a:srgbClr val="000000"/>
              </a:solidFill>
            </a:endParaRPr>
          </a:p>
        </p:txBody>
      </p:sp>
      <p:sp>
        <p:nvSpPr>
          <p:cNvPr id="38917" name="AutoShape 6" descr="Kết quả hình ảnh cho ca côc truong mâu giáo"/>
          <p:cNvSpPr>
            <a:spLocks noChangeAspect="1" noChangeArrowheads="1"/>
          </p:cNvSpPr>
          <p:nvPr/>
        </p:nvSpPr>
        <p:spPr bwMode="auto">
          <a:xfrm>
            <a:off x="1831975" y="7938"/>
            <a:ext cx="304800" cy="304800"/>
          </a:xfrm>
          <a:prstGeom prst="rect">
            <a:avLst/>
          </a:prstGeom>
          <a:noFill/>
          <a:ln w="9525">
            <a:noFill/>
            <a:miter lim="800000"/>
            <a:headEnd/>
            <a:tailEnd/>
          </a:ln>
        </p:spPr>
        <p:txBody>
          <a:bodyPr/>
          <a:lstStyle/>
          <a:p>
            <a:endParaRPr lang="en-US" altLang="en-US">
              <a:solidFill>
                <a:srgbClr val="000000"/>
              </a:solidFill>
            </a:endParaRPr>
          </a:p>
        </p:txBody>
      </p:sp>
      <p:sp>
        <p:nvSpPr>
          <p:cNvPr id="38918" name="AutoShape 8" descr="Kết quả hình ảnh cho ca côc truong mâu giáo"/>
          <p:cNvSpPr>
            <a:spLocks noChangeAspect="1" noChangeArrowheads="1"/>
          </p:cNvSpPr>
          <p:nvPr/>
        </p:nvSpPr>
        <p:spPr bwMode="auto">
          <a:xfrm>
            <a:off x="1984375" y="160338"/>
            <a:ext cx="304800" cy="304800"/>
          </a:xfrm>
          <a:prstGeom prst="rect">
            <a:avLst/>
          </a:prstGeom>
          <a:noFill/>
          <a:ln w="9525">
            <a:noFill/>
            <a:miter lim="800000"/>
            <a:headEnd/>
            <a:tailEnd/>
          </a:ln>
        </p:spPr>
        <p:txBody>
          <a:bodyPr/>
          <a:lstStyle/>
          <a:p>
            <a:endParaRPr lang="en-US" altLang="en-US">
              <a:solidFill>
                <a:srgbClr val="000000"/>
              </a:solidFill>
            </a:endParaRPr>
          </a:p>
        </p:txBody>
      </p:sp>
      <p:sp>
        <p:nvSpPr>
          <p:cNvPr id="38919" name="AutoShape 10" descr="Kết quả hình ảnh cho ca côc truong mâu giáo"/>
          <p:cNvSpPr>
            <a:spLocks noChangeAspect="1" noChangeArrowheads="1"/>
          </p:cNvSpPr>
          <p:nvPr/>
        </p:nvSpPr>
        <p:spPr bwMode="auto">
          <a:xfrm>
            <a:off x="2136775" y="312738"/>
            <a:ext cx="304800" cy="304800"/>
          </a:xfrm>
          <a:prstGeom prst="rect">
            <a:avLst/>
          </a:prstGeom>
          <a:noFill/>
          <a:ln w="9525">
            <a:noFill/>
            <a:miter lim="800000"/>
            <a:headEnd/>
            <a:tailEnd/>
          </a:ln>
        </p:spPr>
        <p:txBody>
          <a:bodyPr/>
          <a:lstStyle/>
          <a:p>
            <a:endParaRPr lang="en-US" altLang="en-US">
              <a:solidFill>
                <a:srgbClr val="000000"/>
              </a:solidFill>
            </a:endParaRPr>
          </a:p>
        </p:txBody>
      </p:sp>
      <p:sp>
        <p:nvSpPr>
          <p:cNvPr id="38920" name="AutoShape 12" descr="Kết quả hình ảnh cho ca côc truong mâu giáo"/>
          <p:cNvSpPr>
            <a:spLocks noChangeAspect="1" noChangeArrowheads="1"/>
          </p:cNvSpPr>
          <p:nvPr/>
        </p:nvSpPr>
        <p:spPr bwMode="auto">
          <a:xfrm>
            <a:off x="2289175" y="465138"/>
            <a:ext cx="304800" cy="304800"/>
          </a:xfrm>
          <a:prstGeom prst="rect">
            <a:avLst/>
          </a:prstGeom>
          <a:noFill/>
          <a:ln w="9525">
            <a:noFill/>
            <a:miter lim="800000"/>
            <a:headEnd/>
            <a:tailEnd/>
          </a:ln>
        </p:spPr>
        <p:txBody>
          <a:bodyPr/>
          <a:lstStyle/>
          <a:p>
            <a:endParaRPr lang="en-US" altLang="en-US">
              <a:solidFill>
                <a:srgbClr val="000000"/>
              </a:solidFill>
            </a:endParaRPr>
          </a:p>
        </p:txBody>
      </p:sp>
      <p:sp>
        <p:nvSpPr>
          <p:cNvPr id="38921" name="AutoShape 14" descr="Kết quả hình ảnh cho ca côc truong mâu giáo"/>
          <p:cNvSpPr>
            <a:spLocks noChangeAspect="1" noChangeArrowheads="1"/>
          </p:cNvSpPr>
          <p:nvPr/>
        </p:nvSpPr>
        <p:spPr bwMode="auto">
          <a:xfrm>
            <a:off x="2441575" y="617538"/>
            <a:ext cx="304800" cy="304800"/>
          </a:xfrm>
          <a:prstGeom prst="rect">
            <a:avLst/>
          </a:prstGeom>
          <a:noFill/>
          <a:ln w="9525">
            <a:noFill/>
            <a:miter lim="800000"/>
            <a:headEnd/>
            <a:tailEnd/>
          </a:ln>
        </p:spPr>
        <p:txBody>
          <a:bodyPr/>
          <a:lstStyle/>
          <a:p>
            <a:endParaRPr lang="en-US" altLang="en-US">
              <a:solidFill>
                <a:srgbClr val="000000"/>
              </a:solidFill>
            </a:endParaRPr>
          </a:p>
        </p:txBody>
      </p:sp>
      <p:sp>
        <p:nvSpPr>
          <p:cNvPr id="38922" name="AutoShape 16" descr="Kết quả hình ảnh cho ca côc truong mâu giáo"/>
          <p:cNvSpPr>
            <a:spLocks noChangeAspect="1" noChangeArrowheads="1"/>
          </p:cNvSpPr>
          <p:nvPr/>
        </p:nvSpPr>
        <p:spPr bwMode="auto">
          <a:xfrm>
            <a:off x="2593975" y="769938"/>
            <a:ext cx="304800" cy="304800"/>
          </a:xfrm>
          <a:prstGeom prst="rect">
            <a:avLst/>
          </a:prstGeom>
          <a:noFill/>
          <a:ln w="9525">
            <a:noFill/>
            <a:miter lim="800000"/>
            <a:headEnd/>
            <a:tailEnd/>
          </a:ln>
        </p:spPr>
        <p:txBody>
          <a:bodyPr/>
          <a:lstStyle/>
          <a:p>
            <a:endParaRPr lang="en-US" altLang="en-US">
              <a:solidFill>
                <a:srgbClr val="000000"/>
              </a:solidFill>
            </a:endParaRPr>
          </a:p>
        </p:txBody>
      </p:sp>
      <p:sp>
        <p:nvSpPr>
          <p:cNvPr id="38923" name="AutoShape 18" descr="Kết quả hình ảnh cho ca côc truong mâu giáo"/>
          <p:cNvSpPr>
            <a:spLocks noChangeAspect="1" noChangeArrowheads="1"/>
          </p:cNvSpPr>
          <p:nvPr/>
        </p:nvSpPr>
        <p:spPr bwMode="auto">
          <a:xfrm>
            <a:off x="2746375" y="922338"/>
            <a:ext cx="304800" cy="304800"/>
          </a:xfrm>
          <a:prstGeom prst="rect">
            <a:avLst/>
          </a:prstGeom>
          <a:noFill/>
          <a:ln w="9525">
            <a:noFill/>
            <a:miter lim="800000"/>
            <a:headEnd/>
            <a:tailEnd/>
          </a:ln>
        </p:spPr>
        <p:txBody>
          <a:bodyPr/>
          <a:lstStyle/>
          <a:p>
            <a:endParaRPr lang="en-US" altLang="en-US">
              <a:solidFill>
                <a:srgbClr val="000000"/>
              </a:solidFill>
            </a:endParaRPr>
          </a:p>
        </p:txBody>
      </p:sp>
      <p:sp>
        <p:nvSpPr>
          <p:cNvPr id="38924" name="AutoShape 20" descr="Kết quả hình ảnh cho khăn mặt trưuơngf mẫu giáo"/>
          <p:cNvSpPr>
            <a:spLocks noChangeAspect="1" noChangeArrowheads="1"/>
          </p:cNvSpPr>
          <p:nvPr/>
        </p:nvSpPr>
        <p:spPr bwMode="auto">
          <a:xfrm>
            <a:off x="2898775" y="1074738"/>
            <a:ext cx="304800" cy="304800"/>
          </a:xfrm>
          <a:prstGeom prst="rect">
            <a:avLst/>
          </a:prstGeom>
          <a:noFill/>
          <a:ln w="9525">
            <a:noFill/>
            <a:miter lim="800000"/>
            <a:headEnd/>
            <a:tailEnd/>
          </a:ln>
        </p:spPr>
        <p:txBody>
          <a:bodyPr/>
          <a:lstStyle/>
          <a:p>
            <a:endParaRPr lang="en-US" altLang="en-US">
              <a:solidFill>
                <a:srgbClr val="000000"/>
              </a:solidFill>
            </a:endParaRPr>
          </a:p>
        </p:txBody>
      </p:sp>
      <p:sp>
        <p:nvSpPr>
          <p:cNvPr id="38925" name="AutoShape 22" descr="Kết quả hình ảnh cho khăn mặt trưuơngf mẫu giáo"/>
          <p:cNvSpPr>
            <a:spLocks noChangeAspect="1" noChangeArrowheads="1"/>
          </p:cNvSpPr>
          <p:nvPr/>
        </p:nvSpPr>
        <p:spPr bwMode="auto">
          <a:xfrm>
            <a:off x="3051175" y="1227138"/>
            <a:ext cx="304800" cy="304800"/>
          </a:xfrm>
          <a:prstGeom prst="rect">
            <a:avLst/>
          </a:prstGeom>
          <a:noFill/>
          <a:ln w="9525">
            <a:noFill/>
            <a:miter lim="800000"/>
            <a:headEnd/>
            <a:tailEnd/>
          </a:ln>
        </p:spPr>
        <p:txBody>
          <a:bodyPr/>
          <a:lstStyle/>
          <a:p>
            <a:endParaRPr lang="en-US" altLang="en-US">
              <a:solidFill>
                <a:srgbClr val="000000"/>
              </a:solidFill>
            </a:endParaRPr>
          </a:p>
        </p:txBody>
      </p:sp>
      <p:sp>
        <p:nvSpPr>
          <p:cNvPr id="38926" name="AutoShape 24" descr="Kết quả hình ảnh cho khăn mặt trưuơngf mẫu giáo"/>
          <p:cNvSpPr>
            <a:spLocks noChangeAspect="1" noChangeArrowheads="1"/>
          </p:cNvSpPr>
          <p:nvPr/>
        </p:nvSpPr>
        <p:spPr bwMode="auto">
          <a:xfrm>
            <a:off x="3203575" y="1379538"/>
            <a:ext cx="304800" cy="304800"/>
          </a:xfrm>
          <a:prstGeom prst="rect">
            <a:avLst/>
          </a:prstGeom>
          <a:noFill/>
          <a:ln w="9525">
            <a:noFill/>
            <a:miter lim="800000"/>
            <a:headEnd/>
            <a:tailEnd/>
          </a:ln>
        </p:spPr>
        <p:txBody>
          <a:bodyPr/>
          <a:lstStyle/>
          <a:p>
            <a:endParaRPr lang="en-US" altLang="en-US">
              <a:solidFill>
                <a:srgbClr val="000000"/>
              </a:solidFill>
            </a:endParaRPr>
          </a:p>
        </p:txBody>
      </p:sp>
      <p:sp>
        <p:nvSpPr>
          <p:cNvPr id="38927" name="AutoShape 26" descr="Kết quả hình ảnh cho khăn mặt trưuơngf mẫu giáo"/>
          <p:cNvSpPr>
            <a:spLocks noChangeAspect="1" noChangeArrowheads="1"/>
          </p:cNvSpPr>
          <p:nvPr/>
        </p:nvSpPr>
        <p:spPr bwMode="auto">
          <a:xfrm>
            <a:off x="3355975" y="1531938"/>
            <a:ext cx="304800" cy="304800"/>
          </a:xfrm>
          <a:prstGeom prst="rect">
            <a:avLst/>
          </a:prstGeom>
          <a:noFill/>
          <a:ln w="9525">
            <a:noFill/>
            <a:miter lim="800000"/>
            <a:headEnd/>
            <a:tailEnd/>
          </a:ln>
        </p:spPr>
        <p:txBody>
          <a:bodyPr/>
          <a:lstStyle/>
          <a:p>
            <a:endParaRPr lang="en-US" altLang="en-US">
              <a:solidFill>
                <a:srgbClr val="000000"/>
              </a:solidFill>
            </a:endParaRPr>
          </a:p>
        </p:txBody>
      </p:sp>
      <p:pic>
        <p:nvPicPr>
          <p:cNvPr id="15" name="Picture 14"/>
          <p:cNvPicPr>
            <a:picLocks noChangeAspect="1"/>
          </p:cNvPicPr>
          <p:nvPr/>
        </p:nvPicPr>
        <p:blipFill>
          <a:blip r:embed="rId2"/>
          <a:stretch>
            <a:fillRect/>
          </a:stretch>
        </p:blipFill>
        <p:spPr>
          <a:xfrm>
            <a:off x="11430366" y="174670"/>
            <a:ext cx="652097" cy="627017"/>
          </a:xfrm>
          <a:prstGeom prst="rect">
            <a:avLst/>
          </a:prstGeom>
        </p:spPr>
      </p:pic>
    </p:spTree>
    <p:extLst>
      <p:ext uri="{BB962C8B-B14F-4D97-AF65-F5344CB8AC3E}">
        <p14:creationId xmlns:p14="http://schemas.microsoft.com/office/powerpoint/2010/main" val="10719029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9" name="Title 1"/>
          <p:cNvSpPr>
            <a:spLocks noGrp="1"/>
          </p:cNvSpPr>
          <p:nvPr>
            <p:ph type="title"/>
          </p:nvPr>
        </p:nvSpPr>
        <p:spPr>
          <a:xfrm>
            <a:off x="207965" y="179143"/>
            <a:ext cx="8185151" cy="590550"/>
          </a:xfrm>
        </p:spPr>
        <p:txBody>
          <a:bodyPr>
            <a:normAutofit/>
          </a:bodyPr>
          <a:lstStyle/>
          <a:p>
            <a:pPr algn="ctr"/>
            <a:r>
              <a:rPr lang="en-US" altLang="en-US" sz="2800" b="1" smtClean="0">
                <a:solidFill>
                  <a:srgbClr val="0070C0"/>
                </a:solidFill>
                <a:latin typeface="Times New Roman" panose="02020603050405020304" pitchFamily="18" charset="0"/>
                <a:cs typeface="Times New Roman" panose="02020603050405020304" pitchFamily="18" charset="0"/>
              </a:rPr>
              <a:t>10. Chuẩn bị khu vực/ Phòng cách ly tạm thời</a:t>
            </a:r>
          </a:p>
        </p:txBody>
      </p:sp>
      <p:sp>
        <p:nvSpPr>
          <p:cNvPr id="3" name="Content Placeholder 2"/>
          <p:cNvSpPr>
            <a:spLocks noGrp="1"/>
          </p:cNvSpPr>
          <p:nvPr>
            <p:ph idx="1"/>
          </p:nvPr>
        </p:nvSpPr>
        <p:spPr>
          <a:xfrm>
            <a:off x="207963" y="846138"/>
            <a:ext cx="9451192" cy="1398587"/>
          </a:xfrm>
        </p:spPr>
        <p:txBody>
          <a:bodyPr>
            <a:noAutofit/>
          </a:bodyPr>
          <a:lstStyle/>
          <a:p>
            <a:pPr marL="520700" indent="-520700" algn="just">
              <a:spcAft>
                <a:spcPts val="1200"/>
              </a:spcAft>
              <a:buClr>
                <a:srgbClr val="002060"/>
              </a:buClr>
              <a:buFont typeface="Wingdings" pitchFamily="2" charset="2"/>
              <a:buChar char="Ø"/>
              <a:defRPr/>
            </a:pPr>
            <a:r>
              <a:rPr lang="en-US" sz="2600" dirty="0" err="1" smtClean="0">
                <a:latin typeface="Arial" panose="020B0604020202020204" pitchFamily="34" charset="0"/>
                <a:cs typeface="Arial" panose="020B0604020202020204" pitchFamily="34" charset="0"/>
                <a:sym typeface="Wingdings" pitchFamily="2" charset="2"/>
              </a:rPr>
              <a:t>Mục</a:t>
            </a:r>
            <a:r>
              <a:rPr lang="en-US" sz="2600" dirty="0" smtClean="0">
                <a:latin typeface="Arial" panose="020B0604020202020204" pitchFamily="34" charset="0"/>
                <a:cs typeface="Arial" panose="020B0604020202020204" pitchFamily="34" charset="0"/>
                <a:sym typeface="Wingdings" pitchFamily="2" charset="2"/>
              </a:rPr>
              <a:t> </a:t>
            </a:r>
            <a:r>
              <a:rPr lang="en-US" sz="2600" dirty="0" err="1" smtClean="0">
                <a:latin typeface="Arial" panose="020B0604020202020204" pitchFamily="34" charset="0"/>
                <a:cs typeface="Arial" panose="020B0604020202020204" pitchFamily="34" charset="0"/>
                <a:sym typeface="Wingdings" pitchFamily="2" charset="2"/>
              </a:rPr>
              <a:t>đích</a:t>
            </a:r>
            <a:r>
              <a:rPr lang="en-US" sz="2600" dirty="0" smtClean="0">
                <a:latin typeface="Arial" panose="020B0604020202020204" pitchFamily="34" charset="0"/>
                <a:cs typeface="Arial" panose="020B0604020202020204" pitchFamily="34" charset="0"/>
                <a:sym typeface="Wingdings" pitchFamily="2" charset="2"/>
              </a:rPr>
              <a:t>: </a:t>
            </a:r>
            <a:r>
              <a:rPr lang="en-US" sz="2600" dirty="0" err="1" smtClean="0">
                <a:latin typeface="Arial" panose="020B0604020202020204" pitchFamily="34" charset="0"/>
                <a:cs typeface="Arial" panose="020B0604020202020204" pitchFamily="34" charset="0"/>
                <a:sym typeface="Wingdings" pitchFamily="2" charset="2"/>
              </a:rPr>
              <a:t>cách</a:t>
            </a:r>
            <a:r>
              <a:rPr lang="en-US" sz="2600" dirty="0" smtClean="0">
                <a:latin typeface="Arial" panose="020B0604020202020204" pitchFamily="34" charset="0"/>
                <a:cs typeface="Arial" panose="020B0604020202020204" pitchFamily="34" charset="0"/>
                <a:sym typeface="Wingdings" pitchFamily="2" charset="2"/>
              </a:rPr>
              <a:t> </a:t>
            </a:r>
            <a:r>
              <a:rPr lang="en-US" sz="2600" dirty="0" err="1" smtClean="0">
                <a:latin typeface="Arial" panose="020B0604020202020204" pitchFamily="34" charset="0"/>
                <a:cs typeface="Arial" panose="020B0604020202020204" pitchFamily="34" charset="0"/>
                <a:sym typeface="Wingdings" pitchFamily="2" charset="2"/>
              </a:rPr>
              <a:t>ly</a:t>
            </a:r>
            <a:r>
              <a:rPr lang="en-US" sz="2600" dirty="0" smtClean="0">
                <a:latin typeface="Arial" panose="020B0604020202020204" pitchFamily="34" charset="0"/>
                <a:cs typeface="Arial" panose="020B0604020202020204" pitchFamily="34" charset="0"/>
                <a:sym typeface="Wingdings" pitchFamily="2" charset="2"/>
              </a:rPr>
              <a:t> </a:t>
            </a:r>
            <a:r>
              <a:rPr lang="en-US" sz="2600" dirty="0" err="1" smtClean="0">
                <a:latin typeface="Arial" panose="020B0604020202020204" pitchFamily="34" charset="0"/>
                <a:cs typeface="Arial" panose="020B0604020202020204" pitchFamily="34" charset="0"/>
                <a:sym typeface="Wingdings" pitchFamily="2" charset="2"/>
              </a:rPr>
              <a:t>tạm</a:t>
            </a:r>
            <a:r>
              <a:rPr lang="en-US" sz="2600" dirty="0" smtClean="0">
                <a:latin typeface="Arial" panose="020B0604020202020204" pitchFamily="34" charset="0"/>
                <a:cs typeface="Arial" panose="020B0604020202020204" pitchFamily="34" charset="0"/>
                <a:sym typeface="Wingdings" pitchFamily="2" charset="2"/>
              </a:rPr>
              <a:t> </a:t>
            </a:r>
            <a:r>
              <a:rPr lang="en-US" sz="2600" dirty="0" err="1" smtClean="0">
                <a:latin typeface="Arial" panose="020B0604020202020204" pitchFamily="34" charset="0"/>
                <a:cs typeface="Arial" panose="020B0604020202020204" pitchFamily="34" charset="0"/>
                <a:sym typeface="Wingdings" pitchFamily="2" charset="2"/>
              </a:rPr>
              <a:t>thời</a:t>
            </a:r>
            <a:r>
              <a:rPr lang="en-US" sz="2600" dirty="0" smtClean="0">
                <a:latin typeface="Arial" panose="020B0604020202020204" pitchFamily="34" charset="0"/>
                <a:cs typeface="Arial" panose="020B0604020202020204" pitchFamily="34" charset="0"/>
                <a:sym typeface="Wingdings" pitchFamily="2" charset="2"/>
              </a:rPr>
              <a:t> </a:t>
            </a:r>
            <a:r>
              <a:rPr lang="en-US" sz="2600" dirty="0" err="1" smtClean="0">
                <a:latin typeface="Arial" panose="020B0604020202020204" pitchFamily="34" charset="0"/>
                <a:cs typeface="Arial" panose="020B0604020202020204" pitchFamily="34" charset="0"/>
                <a:sym typeface="Wingdings" pitchFamily="2" charset="2"/>
              </a:rPr>
              <a:t>các</a:t>
            </a:r>
            <a:r>
              <a:rPr lang="en-US" sz="2600" dirty="0" smtClean="0">
                <a:latin typeface="Arial" panose="020B0604020202020204" pitchFamily="34" charset="0"/>
                <a:cs typeface="Arial" panose="020B0604020202020204" pitchFamily="34" charset="0"/>
                <a:sym typeface="Wingdings" pitchFamily="2" charset="2"/>
              </a:rPr>
              <a:t> </a:t>
            </a:r>
            <a:r>
              <a:rPr lang="en-US" sz="2600" dirty="0" err="1">
                <a:latin typeface="Arial" panose="020B0604020202020204" pitchFamily="34" charset="0"/>
                <a:cs typeface="Arial" panose="020B0604020202020204" pitchFamily="34" charset="0"/>
                <a:sym typeface="Wingdings" pitchFamily="2" charset="2"/>
              </a:rPr>
              <a:t>trường</a:t>
            </a:r>
            <a:r>
              <a:rPr lang="en-US" sz="2600" dirty="0">
                <a:latin typeface="Arial" panose="020B0604020202020204" pitchFamily="34" charset="0"/>
                <a:cs typeface="Arial" panose="020B0604020202020204" pitchFamily="34" charset="0"/>
                <a:sym typeface="Wingdings" pitchFamily="2" charset="2"/>
              </a:rPr>
              <a:t> </a:t>
            </a:r>
            <a:r>
              <a:rPr lang="en-US" sz="2600" dirty="0" err="1">
                <a:latin typeface="Arial" panose="020B0604020202020204" pitchFamily="34" charset="0"/>
                <a:cs typeface="Arial" panose="020B0604020202020204" pitchFamily="34" charset="0"/>
                <a:sym typeface="Wingdings" pitchFamily="2" charset="2"/>
              </a:rPr>
              <a:t>hợp</a:t>
            </a:r>
            <a:r>
              <a:rPr lang="en-US" sz="2600" dirty="0">
                <a:latin typeface="Arial" panose="020B0604020202020204" pitchFamily="34" charset="0"/>
                <a:cs typeface="Arial" panose="020B0604020202020204" pitchFamily="34" charset="0"/>
                <a:sym typeface="Wingdings" pitchFamily="2" charset="2"/>
              </a:rPr>
              <a:t> </a:t>
            </a:r>
            <a:r>
              <a:rPr lang="en-US" sz="2600" dirty="0" err="1">
                <a:latin typeface="Arial" panose="020B0604020202020204" pitchFamily="34" charset="0"/>
                <a:cs typeface="Arial" panose="020B0604020202020204" pitchFamily="34" charset="0"/>
                <a:sym typeface="Wingdings" pitchFamily="2" charset="2"/>
              </a:rPr>
              <a:t>học</a:t>
            </a:r>
            <a:r>
              <a:rPr lang="en-US" sz="2600" dirty="0">
                <a:latin typeface="Arial" panose="020B0604020202020204" pitchFamily="34" charset="0"/>
                <a:cs typeface="Arial" panose="020B0604020202020204" pitchFamily="34" charset="0"/>
                <a:sym typeface="Wingdings" pitchFamily="2" charset="2"/>
              </a:rPr>
              <a:t> </a:t>
            </a:r>
            <a:r>
              <a:rPr lang="en-US" sz="2600" dirty="0" err="1">
                <a:latin typeface="Arial" panose="020B0604020202020204" pitchFamily="34" charset="0"/>
                <a:cs typeface="Arial" panose="020B0604020202020204" pitchFamily="34" charset="0"/>
                <a:sym typeface="Wingdings" pitchFamily="2" charset="2"/>
              </a:rPr>
              <a:t>sinh</a:t>
            </a:r>
            <a:r>
              <a:rPr lang="en-US" sz="2600" dirty="0">
                <a:latin typeface="Arial" panose="020B0604020202020204" pitchFamily="34" charset="0"/>
                <a:cs typeface="Arial" panose="020B0604020202020204" pitchFamily="34" charset="0"/>
                <a:sym typeface="Wingdings" pitchFamily="2" charset="2"/>
              </a:rPr>
              <a:t>/</a:t>
            </a:r>
            <a:r>
              <a:rPr lang="en-US" sz="2600" dirty="0" err="1">
                <a:latin typeface="Arial" panose="020B0604020202020204" pitchFamily="34" charset="0"/>
                <a:cs typeface="Arial" panose="020B0604020202020204" pitchFamily="34" charset="0"/>
                <a:sym typeface="Wingdings" pitchFamily="2" charset="2"/>
              </a:rPr>
              <a:t>cán</a:t>
            </a:r>
            <a:r>
              <a:rPr lang="en-US" sz="2600" dirty="0">
                <a:latin typeface="Arial" panose="020B0604020202020204" pitchFamily="34" charset="0"/>
                <a:cs typeface="Arial" panose="020B0604020202020204" pitchFamily="34" charset="0"/>
                <a:sym typeface="Wingdings" pitchFamily="2" charset="2"/>
              </a:rPr>
              <a:t> </a:t>
            </a:r>
            <a:r>
              <a:rPr lang="en-US" sz="2600" dirty="0" err="1">
                <a:latin typeface="Arial" panose="020B0604020202020204" pitchFamily="34" charset="0"/>
                <a:cs typeface="Arial" panose="020B0604020202020204" pitchFamily="34" charset="0"/>
                <a:sym typeface="Wingdings" pitchFamily="2" charset="2"/>
              </a:rPr>
              <a:t>bộ</a:t>
            </a:r>
            <a:r>
              <a:rPr lang="en-US" sz="2600" dirty="0">
                <a:latin typeface="Arial" panose="020B0604020202020204" pitchFamily="34" charset="0"/>
                <a:cs typeface="Arial" panose="020B0604020202020204" pitchFamily="34" charset="0"/>
                <a:sym typeface="Wingdings" pitchFamily="2" charset="2"/>
              </a:rPr>
              <a:t>, GV/</a:t>
            </a:r>
            <a:r>
              <a:rPr lang="en-US" sz="2600" dirty="0" err="1">
                <a:latin typeface="Arial" panose="020B0604020202020204" pitchFamily="34" charset="0"/>
                <a:cs typeface="Arial" panose="020B0604020202020204" pitchFamily="34" charset="0"/>
                <a:sym typeface="Wingdings" pitchFamily="2" charset="2"/>
              </a:rPr>
              <a:t>người</a:t>
            </a:r>
            <a:r>
              <a:rPr lang="en-US" sz="2600" dirty="0">
                <a:latin typeface="Arial" panose="020B0604020202020204" pitchFamily="34" charset="0"/>
                <a:cs typeface="Arial" panose="020B0604020202020204" pitchFamily="34" charset="0"/>
                <a:sym typeface="Wingdings" pitchFamily="2" charset="2"/>
              </a:rPr>
              <a:t> </a:t>
            </a:r>
            <a:r>
              <a:rPr lang="en-US" sz="2600" dirty="0" err="1">
                <a:latin typeface="Arial" panose="020B0604020202020204" pitchFamily="34" charset="0"/>
                <a:cs typeface="Arial" panose="020B0604020202020204" pitchFamily="34" charset="0"/>
                <a:sym typeface="Wingdings" pitchFamily="2" charset="2"/>
              </a:rPr>
              <a:t>lao</a:t>
            </a:r>
            <a:r>
              <a:rPr lang="en-US" sz="2600" dirty="0">
                <a:latin typeface="Arial" panose="020B0604020202020204" pitchFamily="34" charset="0"/>
                <a:cs typeface="Arial" panose="020B0604020202020204" pitchFamily="34" charset="0"/>
                <a:sym typeface="Wingdings" pitchFamily="2" charset="2"/>
              </a:rPr>
              <a:t> </a:t>
            </a:r>
            <a:r>
              <a:rPr lang="en-US" sz="2600" dirty="0" err="1">
                <a:latin typeface="Arial" panose="020B0604020202020204" pitchFamily="34" charset="0"/>
                <a:cs typeface="Arial" panose="020B0604020202020204" pitchFamily="34" charset="0"/>
                <a:sym typeface="Wingdings" pitchFamily="2" charset="2"/>
              </a:rPr>
              <a:t>động</a:t>
            </a:r>
            <a:r>
              <a:rPr lang="en-US" sz="2600" dirty="0">
                <a:latin typeface="Arial" panose="020B0604020202020204" pitchFamily="34" charset="0"/>
                <a:cs typeface="Arial" panose="020B0604020202020204" pitchFamily="34" charset="0"/>
                <a:sym typeface="Wingdings" pitchFamily="2" charset="2"/>
              </a:rPr>
              <a:t> </a:t>
            </a:r>
            <a:r>
              <a:rPr lang="en-US" sz="2600" dirty="0" err="1">
                <a:latin typeface="Arial" panose="020B0604020202020204" pitchFamily="34" charset="0"/>
                <a:cs typeface="Arial" panose="020B0604020202020204" pitchFamily="34" charset="0"/>
                <a:sym typeface="Wingdings" pitchFamily="2" charset="2"/>
              </a:rPr>
              <a:t>nghi</a:t>
            </a:r>
            <a:r>
              <a:rPr lang="en-US" sz="2600" dirty="0">
                <a:latin typeface="Arial" panose="020B0604020202020204" pitchFamily="34" charset="0"/>
                <a:cs typeface="Arial" panose="020B0604020202020204" pitchFamily="34" charset="0"/>
                <a:sym typeface="Wingdings" pitchFamily="2" charset="2"/>
              </a:rPr>
              <a:t> </a:t>
            </a:r>
            <a:r>
              <a:rPr lang="en-US" sz="2600" dirty="0" err="1">
                <a:latin typeface="Arial" panose="020B0604020202020204" pitchFamily="34" charset="0"/>
                <a:cs typeface="Arial" panose="020B0604020202020204" pitchFamily="34" charset="0"/>
                <a:sym typeface="Wingdings" pitchFamily="2" charset="2"/>
              </a:rPr>
              <a:t>ngờ</a:t>
            </a:r>
            <a:r>
              <a:rPr lang="en-US" sz="2600" dirty="0">
                <a:latin typeface="Arial" panose="020B0604020202020204" pitchFamily="34" charset="0"/>
                <a:cs typeface="Arial" panose="020B0604020202020204" pitchFamily="34" charset="0"/>
                <a:sym typeface="Wingdings" pitchFamily="2" charset="2"/>
              </a:rPr>
              <a:t> </a:t>
            </a:r>
            <a:r>
              <a:rPr lang="en-US" sz="2600" dirty="0" err="1">
                <a:latin typeface="Arial" panose="020B0604020202020204" pitchFamily="34" charset="0"/>
                <a:cs typeface="Arial" panose="020B0604020202020204" pitchFamily="34" charset="0"/>
                <a:sym typeface="Wingdings" pitchFamily="2" charset="2"/>
              </a:rPr>
              <a:t>tại</a:t>
            </a:r>
            <a:r>
              <a:rPr lang="en-US" sz="2600" dirty="0">
                <a:latin typeface="Arial" panose="020B0604020202020204" pitchFamily="34" charset="0"/>
                <a:cs typeface="Arial" panose="020B0604020202020204" pitchFamily="34" charset="0"/>
                <a:sym typeface="Wingdings" pitchFamily="2" charset="2"/>
              </a:rPr>
              <a:t> </a:t>
            </a:r>
            <a:r>
              <a:rPr lang="en-US" sz="2600" dirty="0" err="1" smtClean="0">
                <a:latin typeface="Arial" panose="020B0604020202020204" pitchFamily="34" charset="0"/>
                <a:cs typeface="Arial" panose="020B0604020202020204" pitchFamily="34" charset="0"/>
                <a:sym typeface="Wingdings" pitchFamily="2" charset="2"/>
              </a:rPr>
              <a:t>trường</a:t>
            </a:r>
            <a:endParaRPr lang="en-US" sz="2600" dirty="0" smtClean="0">
              <a:latin typeface="Arial" panose="020B0604020202020204" pitchFamily="34" charset="0"/>
              <a:cs typeface="Arial" panose="020B0604020202020204" pitchFamily="34" charset="0"/>
              <a:sym typeface="Wingdings" pitchFamily="2" charset="2"/>
            </a:endParaRPr>
          </a:p>
          <a:p>
            <a:pPr marL="520700" indent="-520700" algn="just">
              <a:buClr>
                <a:srgbClr val="002060"/>
              </a:buClr>
              <a:buFont typeface="Wingdings" pitchFamily="2" charset="2"/>
              <a:buChar char="Ø"/>
              <a:defRPr/>
            </a:pPr>
            <a:r>
              <a:rPr lang="en-US" sz="2600" dirty="0" err="1" smtClean="0">
                <a:latin typeface="Arial" panose="020B0604020202020204" pitchFamily="34" charset="0"/>
                <a:cs typeface="Arial" panose="020B0604020202020204" pitchFamily="34" charset="0"/>
                <a:sym typeface="Wingdings" pitchFamily="2" charset="2"/>
              </a:rPr>
              <a:t>Vật</a:t>
            </a:r>
            <a:r>
              <a:rPr lang="en-US" sz="2600" dirty="0" smtClean="0">
                <a:latin typeface="Arial" panose="020B0604020202020204" pitchFamily="34" charset="0"/>
                <a:cs typeface="Arial" panose="020B0604020202020204" pitchFamily="34" charset="0"/>
                <a:sym typeface="Wingdings" pitchFamily="2" charset="2"/>
              </a:rPr>
              <a:t> </a:t>
            </a:r>
            <a:r>
              <a:rPr lang="en-US" sz="2600" dirty="0" err="1" smtClean="0">
                <a:latin typeface="Arial" panose="020B0604020202020204" pitchFamily="34" charset="0"/>
                <a:cs typeface="Arial" panose="020B0604020202020204" pitchFamily="34" charset="0"/>
                <a:sym typeface="Wingdings" pitchFamily="2" charset="2"/>
              </a:rPr>
              <a:t>tư</a:t>
            </a:r>
            <a:r>
              <a:rPr lang="en-US" sz="2600" dirty="0" smtClean="0">
                <a:latin typeface="Arial" panose="020B0604020202020204" pitchFamily="34" charset="0"/>
                <a:cs typeface="Arial" panose="020B0604020202020204" pitchFamily="34" charset="0"/>
                <a:sym typeface="Wingdings" pitchFamily="2" charset="2"/>
              </a:rPr>
              <a:t> </a:t>
            </a:r>
            <a:r>
              <a:rPr lang="en-US" sz="2600" dirty="0" err="1" smtClean="0">
                <a:latin typeface="Arial" panose="020B0604020202020204" pitchFamily="34" charset="0"/>
                <a:cs typeface="Arial" panose="020B0604020202020204" pitchFamily="34" charset="0"/>
                <a:sym typeface="Wingdings" pitchFamily="2" charset="2"/>
              </a:rPr>
              <a:t>cơ</a:t>
            </a:r>
            <a:r>
              <a:rPr lang="en-US" sz="2600" dirty="0" smtClean="0">
                <a:latin typeface="Arial" panose="020B0604020202020204" pitchFamily="34" charset="0"/>
                <a:cs typeface="Arial" panose="020B0604020202020204" pitchFamily="34" charset="0"/>
                <a:sym typeface="Wingdings" pitchFamily="2" charset="2"/>
              </a:rPr>
              <a:t> </a:t>
            </a:r>
            <a:r>
              <a:rPr lang="en-US" sz="2600" dirty="0" err="1" smtClean="0">
                <a:latin typeface="Arial" panose="020B0604020202020204" pitchFamily="34" charset="0"/>
                <a:cs typeface="Arial" panose="020B0604020202020204" pitchFamily="34" charset="0"/>
                <a:sym typeface="Wingdings" pitchFamily="2" charset="2"/>
              </a:rPr>
              <a:t>bản</a:t>
            </a:r>
            <a:r>
              <a:rPr lang="en-US" sz="2600" dirty="0" smtClean="0">
                <a:latin typeface="Arial" panose="020B0604020202020204" pitchFamily="34" charset="0"/>
                <a:cs typeface="Arial" panose="020B0604020202020204" pitchFamily="34" charset="0"/>
                <a:sym typeface="Wingdings" pitchFamily="2" charset="2"/>
              </a:rPr>
              <a:t> </a:t>
            </a:r>
            <a:r>
              <a:rPr lang="en-US" sz="2600" dirty="0" err="1" smtClean="0">
                <a:latin typeface="Arial" panose="020B0604020202020204" pitchFamily="34" charset="0"/>
                <a:cs typeface="Arial" panose="020B0604020202020204" pitchFamily="34" charset="0"/>
                <a:sym typeface="Wingdings" pitchFamily="2" charset="2"/>
              </a:rPr>
              <a:t>cần</a:t>
            </a:r>
            <a:r>
              <a:rPr lang="en-US" sz="2600" dirty="0" smtClean="0">
                <a:latin typeface="Arial" panose="020B0604020202020204" pitchFamily="34" charset="0"/>
                <a:cs typeface="Arial" panose="020B0604020202020204" pitchFamily="34" charset="0"/>
                <a:sym typeface="Wingdings" pitchFamily="2" charset="2"/>
              </a:rPr>
              <a:t> </a:t>
            </a:r>
            <a:r>
              <a:rPr lang="en-US" sz="2600" dirty="0" err="1" smtClean="0">
                <a:latin typeface="Arial" panose="020B0604020202020204" pitchFamily="34" charset="0"/>
                <a:cs typeface="Arial" panose="020B0604020202020204" pitchFamily="34" charset="0"/>
                <a:sym typeface="Wingdings" pitchFamily="2" charset="2"/>
              </a:rPr>
              <a:t>có</a:t>
            </a:r>
            <a:r>
              <a:rPr lang="en-US" sz="2600" dirty="0" smtClean="0">
                <a:latin typeface="Arial" panose="020B0604020202020204" pitchFamily="34" charset="0"/>
                <a:cs typeface="Arial" panose="020B0604020202020204" pitchFamily="34" charset="0"/>
                <a:sym typeface="Wingdings" pitchFamily="2" charset="2"/>
              </a:rPr>
              <a:t>:</a:t>
            </a:r>
            <a:endParaRPr lang="en-US" dirty="0" smtClean="0">
              <a:ea typeface="Segoe UI" panose="020B0502040204020203" pitchFamily="34" charset="0"/>
              <a:cs typeface="Segoe UI" panose="020B0502040204020203" pitchFamily="34" charset="0"/>
              <a:sym typeface="Wingdings" pitchFamily="2" charset="2"/>
            </a:endParaRPr>
          </a:p>
          <a:p>
            <a:pPr marL="0" indent="0">
              <a:buClr>
                <a:srgbClr val="002060"/>
              </a:buClr>
              <a:buFont typeface="Arial" charset="0"/>
              <a:buNone/>
              <a:defRPr/>
            </a:pPr>
            <a:endParaRPr lang="en-US" dirty="0" smtClean="0">
              <a:ea typeface="Segoe UI" panose="020B0502040204020203" pitchFamily="34" charset="0"/>
              <a:cs typeface="Segoe UI" panose="020B0502040204020203" pitchFamily="34" charset="0"/>
            </a:endParaRPr>
          </a:p>
        </p:txBody>
      </p:sp>
      <p:sp>
        <p:nvSpPr>
          <p:cNvPr id="39940" name="AutoShape 4" descr="Kết quả hình ảnh cho ca côc truong mâu giáo"/>
          <p:cNvSpPr>
            <a:spLocks noChangeAspect="1" noChangeArrowheads="1"/>
          </p:cNvSpPr>
          <p:nvPr/>
        </p:nvSpPr>
        <p:spPr bwMode="auto">
          <a:xfrm>
            <a:off x="207963" y="-144463"/>
            <a:ext cx="406400" cy="304801"/>
          </a:xfrm>
          <a:prstGeom prst="rect">
            <a:avLst/>
          </a:prstGeom>
          <a:noFill/>
          <a:ln w="9525">
            <a:noFill/>
            <a:miter lim="800000"/>
            <a:headEnd/>
            <a:tailEnd/>
          </a:ln>
        </p:spPr>
        <p:txBody>
          <a:bodyPr/>
          <a:lstStyle/>
          <a:p>
            <a:endParaRPr lang="en-US" altLang="en-US">
              <a:solidFill>
                <a:srgbClr val="000000"/>
              </a:solidFill>
            </a:endParaRPr>
          </a:p>
        </p:txBody>
      </p:sp>
      <p:sp>
        <p:nvSpPr>
          <p:cNvPr id="39941" name="AutoShape 6" descr="Kết quả hình ảnh cho ca côc truong mâu giáo"/>
          <p:cNvSpPr>
            <a:spLocks noChangeAspect="1" noChangeArrowheads="1"/>
          </p:cNvSpPr>
          <p:nvPr/>
        </p:nvSpPr>
        <p:spPr bwMode="auto">
          <a:xfrm>
            <a:off x="411163" y="7938"/>
            <a:ext cx="406400" cy="304800"/>
          </a:xfrm>
          <a:prstGeom prst="rect">
            <a:avLst/>
          </a:prstGeom>
          <a:noFill/>
          <a:ln w="9525">
            <a:noFill/>
            <a:miter lim="800000"/>
            <a:headEnd/>
            <a:tailEnd/>
          </a:ln>
        </p:spPr>
        <p:txBody>
          <a:bodyPr/>
          <a:lstStyle/>
          <a:p>
            <a:endParaRPr lang="en-US" altLang="en-US">
              <a:solidFill>
                <a:srgbClr val="000000"/>
              </a:solidFill>
            </a:endParaRPr>
          </a:p>
        </p:txBody>
      </p:sp>
      <p:sp>
        <p:nvSpPr>
          <p:cNvPr id="39942" name="AutoShape 8" descr="Kết quả hình ảnh cho ca côc truong mâu giáo"/>
          <p:cNvSpPr>
            <a:spLocks noChangeAspect="1" noChangeArrowheads="1"/>
          </p:cNvSpPr>
          <p:nvPr/>
        </p:nvSpPr>
        <p:spPr bwMode="auto">
          <a:xfrm>
            <a:off x="614363" y="160338"/>
            <a:ext cx="406400" cy="304800"/>
          </a:xfrm>
          <a:prstGeom prst="rect">
            <a:avLst/>
          </a:prstGeom>
          <a:noFill/>
          <a:ln w="9525">
            <a:noFill/>
            <a:miter lim="800000"/>
            <a:headEnd/>
            <a:tailEnd/>
          </a:ln>
        </p:spPr>
        <p:txBody>
          <a:bodyPr/>
          <a:lstStyle/>
          <a:p>
            <a:endParaRPr lang="en-US" altLang="en-US">
              <a:solidFill>
                <a:srgbClr val="000000"/>
              </a:solidFill>
            </a:endParaRPr>
          </a:p>
        </p:txBody>
      </p:sp>
      <p:sp>
        <p:nvSpPr>
          <p:cNvPr id="39943" name="AutoShape 10" descr="Kết quả hình ảnh cho ca côc truong mâu giáo"/>
          <p:cNvSpPr>
            <a:spLocks noChangeAspect="1" noChangeArrowheads="1"/>
          </p:cNvSpPr>
          <p:nvPr/>
        </p:nvSpPr>
        <p:spPr bwMode="auto">
          <a:xfrm>
            <a:off x="817563" y="312738"/>
            <a:ext cx="406400" cy="304800"/>
          </a:xfrm>
          <a:prstGeom prst="rect">
            <a:avLst/>
          </a:prstGeom>
          <a:noFill/>
          <a:ln w="9525">
            <a:noFill/>
            <a:miter lim="800000"/>
            <a:headEnd/>
            <a:tailEnd/>
          </a:ln>
        </p:spPr>
        <p:txBody>
          <a:bodyPr/>
          <a:lstStyle/>
          <a:p>
            <a:endParaRPr lang="en-US" altLang="en-US">
              <a:solidFill>
                <a:srgbClr val="000000"/>
              </a:solidFill>
            </a:endParaRPr>
          </a:p>
        </p:txBody>
      </p:sp>
      <p:sp>
        <p:nvSpPr>
          <p:cNvPr id="39944" name="AutoShape 12" descr="Kết quả hình ảnh cho ca côc truong mâu giáo"/>
          <p:cNvSpPr>
            <a:spLocks noChangeAspect="1" noChangeArrowheads="1"/>
          </p:cNvSpPr>
          <p:nvPr/>
        </p:nvSpPr>
        <p:spPr bwMode="auto">
          <a:xfrm>
            <a:off x="1020763" y="465138"/>
            <a:ext cx="406400" cy="304800"/>
          </a:xfrm>
          <a:prstGeom prst="rect">
            <a:avLst/>
          </a:prstGeom>
          <a:noFill/>
          <a:ln w="9525">
            <a:noFill/>
            <a:miter lim="800000"/>
            <a:headEnd/>
            <a:tailEnd/>
          </a:ln>
        </p:spPr>
        <p:txBody>
          <a:bodyPr/>
          <a:lstStyle/>
          <a:p>
            <a:endParaRPr lang="en-US" altLang="en-US">
              <a:solidFill>
                <a:srgbClr val="000000"/>
              </a:solidFill>
            </a:endParaRPr>
          </a:p>
        </p:txBody>
      </p:sp>
      <p:sp>
        <p:nvSpPr>
          <p:cNvPr id="39945" name="AutoShape 14" descr="Kết quả hình ảnh cho ca côc truong mâu giáo"/>
          <p:cNvSpPr>
            <a:spLocks noChangeAspect="1" noChangeArrowheads="1"/>
          </p:cNvSpPr>
          <p:nvPr/>
        </p:nvSpPr>
        <p:spPr bwMode="auto">
          <a:xfrm>
            <a:off x="1223963" y="617538"/>
            <a:ext cx="406400" cy="304800"/>
          </a:xfrm>
          <a:prstGeom prst="rect">
            <a:avLst/>
          </a:prstGeom>
          <a:noFill/>
          <a:ln w="9525">
            <a:noFill/>
            <a:miter lim="800000"/>
            <a:headEnd/>
            <a:tailEnd/>
          </a:ln>
        </p:spPr>
        <p:txBody>
          <a:bodyPr/>
          <a:lstStyle/>
          <a:p>
            <a:endParaRPr lang="en-US" altLang="en-US">
              <a:solidFill>
                <a:srgbClr val="000000"/>
              </a:solidFill>
            </a:endParaRPr>
          </a:p>
        </p:txBody>
      </p:sp>
      <p:sp>
        <p:nvSpPr>
          <p:cNvPr id="39946" name="AutoShape 16" descr="Kết quả hình ảnh cho ca côc truong mâu giáo"/>
          <p:cNvSpPr>
            <a:spLocks noChangeAspect="1" noChangeArrowheads="1"/>
          </p:cNvSpPr>
          <p:nvPr/>
        </p:nvSpPr>
        <p:spPr bwMode="auto">
          <a:xfrm>
            <a:off x="1427163" y="769938"/>
            <a:ext cx="406400" cy="304800"/>
          </a:xfrm>
          <a:prstGeom prst="rect">
            <a:avLst/>
          </a:prstGeom>
          <a:noFill/>
          <a:ln w="9525">
            <a:noFill/>
            <a:miter lim="800000"/>
            <a:headEnd/>
            <a:tailEnd/>
          </a:ln>
        </p:spPr>
        <p:txBody>
          <a:bodyPr/>
          <a:lstStyle/>
          <a:p>
            <a:endParaRPr lang="en-US" altLang="en-US">
              <a:solidFill>
                <a:srgbClr val="000000"/>
              </a:solidFill>
            </a:endParaRPr>
          </a:p>
        </p:txBody>
      </p:sp>
      <p:sp>
        <p:nvSpPr>
          <p:cNvPr id="39947" name="AutoShape 18" descr="Kết quả hình ảnh cho ca côc truong mâu giáo"/>
          <p:cNvSpPr>
            <a:spLocks noChangeAspect="1" noChangeArrowheads="1"/>
          </p:cNvSpPr>
          <p:nvPr/>
        </p:nvSpPr>
        <p:spPr bwMode="auto">
          <a:xfrm>
            <a:off x="1630363" y="922338"/>
            <a:ext cx="406400" cy="304800"/>
          </a:xfrm>
          <a:prstGeom prst="rect">
            <a:avLst/>
          </a:prstGeom>
          <a:noFill/>
          <a:ln w="9525">
            <a:noFill/>
            <a:miter lim="800000"/>
            <a:headEnd/>
            <a:tailEnd/>
          </a:ln>
        </p:spPr>
        <p:txBody>
          <a:bodyPr/>
          <a:lstStyle/>
          <a:p>
            <a:endParaRPr lang="en-US" altLang="en-US">
              <a:solidFill>
                <a:srgbClr val="000000"/>
              </a:solidFill>
            </a:endParaRPr>
          </a:p>
        </p:txBody>
      </p:sp>
      <p:sp>
        <p:nvSpPr>
          <p:cNvPr id="39948" name="AutoShape 20" descr="Kết quả hình ảnh cho khăn mặt trưuơngf mẫu giáo"/>
          <p:cNvSpPr>
            <a:spLocks noChangeAspect="1" noChangeArrowheads="1"/>
          </p:cNvSpPr>
          <p:nvPr/>
        </p:nvSpPr>
        <p:spPr bwMode="auto">
          <a:xfrm>
            <a:off x="1833563" y="1074738"/>
            <a:ext cx="406400" cy="304800"/>
          </a:xfrm>
          <a:prstGeom prst="rect">
            <a:avLst/>
          </a:prstGeom>
          <a:noFill/>
          <a:ln w="9525">
            <a:noFill/>
            <a:miter lim="800000"/>
            <a:headEnd/>
            <a:tailEnd/>
          </a:ln>
        </p:spPr>
        <p:txBody>
          <a:bodyPr/>
          <a:lstStyle/>
          <a:p>
            <a:endParaRPr lang="en-US" altLang="en-US">
              <a:solidFill>
                <a:srgbClr val="000000"/>
              </a:solidFill>
            </a:endParaRPr>
          </a:p>
        </p:txBody>
      </p:sp>
      <p:sp>
        <p:nvSpPr>
          <p:cNvPr id="39949" name="AutoShape 22" descr="Kết quả hình ảnh cho khăn mặt trưuơngf mẫu giáo"/>
          <p:cNvSpPr>
            <a:spLocks noChangeAspect="1" noChangeArrowheads="1"/>
          </p:cNvSpPr>
          <p:nvPr/>
        </p:nvSpPr>
        <p:spPr bwMode="auto">
          <a:xfrm>
            <a:off x="2036763" y="1227138"/>
            <a:ext cx="406400" cy="304800"/>
          </a:xfrm>
          <a:prstGeom prst="rect">
            <a:avLst/>
          </a:prstGeom>
          <a:noFill/>
          <a:ln w="9525">
            <a:noFill/>
            <a:miter lim="800000"/>
            <a:headEnd/>
            <a:tailEnd/>
          </a:ln>
        </p:spPr>
        <p:txBody>
          <a:bodyPr/>
          <a:lstStyle/>
          <a:p>
            <a:endParaRPr lang="en-US" altLang="en-US">
              <a:solidFill>
                <a:srgbClr val="000000"/>
              </a:solidFill>
            </a:endParaRPr>
          </a:p>
        </p:txBody>
      </p:sp>
      <p:sp>
        <p:nvSpPr>
          <p:cNvPr id="39950" name="AutoShape 24" descr="Kết quả hình ảnh cho khăn mặt trưuơngf mẫu giáo"/>
          <p:cNvSpPr>
            <a:spLocks noChangeAspect="1" noChangeArrowheads="1"/>
          </p:cNvSpPr>
          <p:nvPr/>
        </p:nvSpPr>
        <p:spPr bwMode="auto">
          <a:xfrm>
            <a:off x="2239963" y="1379538"/>
            <a:ext cx="406400" cy="304800"/>
          </a:xfrm>
          <a:prstGeom prst="rect">
            <a:avLst/>
          </a:prstGeom>
          <a:noFill/>
          <a:ln w="9525">
            <a:noFill/>
            <a:miter lim="800000"/>
            <a:headEnd/>
            <a:tailEnd/>
          </a:ln>
        </p:spPr>
        <p:txBody>
          <a:bodyPr/>
          <a:lstStyle/>
          <a:p>
            <a:endParaRPr lang="en-US" altLang="en-US">
              <a:solidFill>
                <a:srgbClr val="000000"/>
              </a:solidFill>
            </a:endParaRPr>
          </a:p>
        </p:txBody>
      </p:sp>
      <p:sp>
        <p:nvSpPr>
          <p:cNvPr id="39951" name="AutoShape 26" descr="Kết quả hình ảnh cho khăn mặt trưuơngf mẫu giáo"/>
          <p:cNvSpPr>
            <a:spLocks noChangeAspect="1" noChangeArrowheads="1"/>
          </p:cNvSpPr>
          <p:nvPr/>
        </p:nvSpPr>
        <p:spPr bwMode="auto">
          <a:xfrm>
            <a:off x="2443163" y="1531938"/>
            <a:ext cx="406400" cy="304800"/>
          </a:xfrm>
          <a:prstGeom prst="rect">
            <a:avLst/>
          </a:prstGeom>
          <a:noFill/>
          <a:ln w="9525">
            <a:noFill/>
            <a:miter lim="800000"/>
            <a:headEnd/>
            <a:tailEnd/>
          </a:ln>
        </p:spPr>
        <p:txBody>
          <a:bodyPr/>
          <a:lstStyle/>
          <a:p>
            <a:endParaRPr lang="en-US" altLang="en-US">
              <a:solidFill>
                <a:srgbClr val="000000"/>
              </a:solidFill>
            </a:endParaRPr>
          </a:p>
        </p:txBody>
      </p:sp>
      <p:pic>
        <p:nvPicPr>
          <p:cNvPr id="20" name="Picture 19"/>
          <p:cNvPicPr>
            <a:picLocks noChangeAspect="1"/>
          </p:cNvPicPr>
          <p:nvPr/>
        </p:nvPicPr>
        <p:blipFill>
          <a:blip r:embed="rId2"/>
          <a:stretch>
            <a:fillRect/>
          </a:stretch>
        </p:blipFill>
        <p:spPr>
          <a:xfrm>
            <a:off x="11430366" y="174670"/>
            <a:ext cx="652097" cy="627017"/>
          </a:xfrm>
          <a:prstGeom prst="rect">
            <a:avLst/>
          </a:prstGeom>
        </p:spPr>
      </p:pic>
      <p:sp>
        <p:nvSpPr>
          <p:cNvPr id="2" name="TextBox 1"/>
          <p:cNvSpPr txBox="1"/>
          <p:nvPr/>
        </p:nvSpPr>
        <p:spPr>
          <a:xfrm>
            <a:off x="1020763" y="2217738"/>
            <a:ext cx="5279868" cy="4401205"/>
          </a:xfrm>
          <a:prstGeom prst="rect">
            <a:avLst/>
          </a:prstGeom>
          <a:noFill/>
        </p:spPr>
        <p:txBody>
          <a:bodyPr wrap="square" rtlCol="0">
            <a:spAutoFit/>
          </a:bodyPr>
          <a:lstStyle/>
          <a:p>
            <a:pPr marL="285750" indent="-285750">
              <a:buFont typeface="Arial" panose="020B0604020202020204" pitchFamily="34" charset="0"/>
              <a:buChar char="•"/>
            </a:pPr>
            <a:r>
              <a:rPr lang="en-US" sz="2800" smtClean="0">
                <a:solidFill>
                  <a:schemeClr val="accent1">
                    <a:lumMod val="75000"/>
                  </a:schemeClr>
                </a:solidFill>
              </a:rPr>
              <a:t>Giường/ ghế cá nhân</a:t>
            </a:r>
          </a:p>
          <a:p>
            <a:pPr marL="285750" indent="-285750">
              <a:buFont typeface="Arial" panose="020B0604020202020204" pitchFamily="34" charset="0"/>
              <a:buChar char="•"/>
            </a:pPr>
            <a:r>
              <a:rPr lang="en-US" sz="2800" smtClean="0">
                <a:solidFill>
                  <a:schemeClr val="accent1">
                    <a:lumMod val="75000"/>
                  </a:schemeClr>
                </a:solidFill>
              </a:rPr>
              <a:t>Bàn ghế làm việc</a:t>
            </a:r>
          </a:p>
          <a:p>
            <a:pPr marL="285750" indent="-285750">
              <a:buFont typeface="Arial" panose="020B0604020202020204" pitchFamily="34" charset="0"/>
              <a:buChar char="•"/>
            </a:pPr>
            <a:r>
              <a:rPr lang="en-US" sz="2800" smtClean="0">
                <a:solidFill>
                  <a:schemeClr val="accent1">
                    <a:lumMod val="75000"/>
                  </a:schemeClr>
                </a:solidFill>
              </a:rPr>
              <a:t>Dung dịch sát khuẩn tay/ nơi rửa tay có xà phòng</a:t>
            </a:r>
          </a:p>
          <a:p>
            <a:pPr marL="285750" indent="-285750">
              <a:buFont typeface="Arial" panose="020B0604020202020204" pitchFamily="34" charset="0"/>
              <a:buChar char="•"/>
            </a:pPr>
            <a:r>
              <a:rPr lang="en-US" sz="2800" smtClean="0">
                <a:solidFill>
                  <a:schemeClr val="accent1">
                    <a:lumMod val="75000"/>
                  </a:schemeClr>
                </a:solidFill>
              </a:rPr>
              <a:t>Khẩu trang, găng tay</a:t>
            </a:r>
          </a:p>
          <a:p>
            <a:pPr marL="285750" indent="-285750">
              <a:buFont typeface="Arial" panose="020B0604020202020204" pitchFamily="34" charset="0"/>
              <a:buChar char="•"/>
            </a:pPr>
            <a:r>
              <a:rPr lang="en-US" sz="2800" smtClean="0">
                <a:solidFill>
                  <a:schemeClr val="accent1">
                    <a:lumMod val="75000"/>
                  </a:schemeClr>
                </a:solidFill>
              </a:rPr>
              <a:t>Nhiệt kế</a:t>
            </a:r>
          </a:p>
          <a:p>
            <a:pPr marL="285750" indent="-285750">
              <a:buFont typeface="Arial" panose="020B0604020202020204" pitchFamily="34" charset="0"/>
              <a:buChar char="•"/>
            </a:pPr>
            <a:r>
              <a:rPr lang="en-US" sz="2800">
                <a:solidFill>
                  <a:schemeClr val="accent1">
                    <a:lumMod val="75000"/>
                  </a:schemeClr>
                </a:solidFill>
              </a:rPr>
              <a:t>G</a:t>
            </a:r>
            <a:r>
              <a:rPr lang="en-US" sz="2800" smtClean="0">
                <a:solidFill>
                  <a:schemeClr val="accent1">
                    <a:lumMod val="75000"/>
                  </a:schemeClr>
                </a:solidFill>
              </a:rPr>
              <a:t>iấy/khăn khô </a:t>
            </a:r>
          </a:p>
          <a:p>
            <a:pPr marL="285750" indent="-285750">
              <a:buFont typeface="Arial" panose="020B0604020202020204" pitchFamily="34" charset="0"/>
              <a:buChar char="•"/>
            </a:pPr>
            <a:r>
              <a:rPr lang="en-US" sz="2800" smtClean="0">
                <a:solidFill>
                  <a:schemeClr val="accent1">
                    <a:lumMod val="75000"/>
                  </a:schemeClr>
                </a:solidFill>
              </a:rPr>
              <a:t>Nước, cốc dùng 1 lần</a:t>
            </a:r>
          </a:p>
          <a:p>
            <a:pPr marL="285750" indent="-285750">
              <a:buFont typeface="Arial" panose="020B0604020202020204" pitchFamily="34" charset="0"/>
              <a:buChar char="•"/>
            </a:pPr>
            <a:r>
              <a:rPr lang="en-US" sz="2800" smtClean="0">
                <a:solidFill>
                  <a:schemeClr val="accent1">
                    <a:lumMod val="75000"/>
                  </a:schemeClr>
                </a:solidFill>
              </a:rPr>
              <a:t>Thùng rác thải y tế, thùng rác thải sinh hoạt</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19873" y="2244725"/>
            <a:ext cx="5198385" cy="3315345"/>
          </a:xfrm>
          <a:prstGeom prst="rect">
            <a:avLst/>
          </a:prstGeom>
        </p:spPr>
      </p:pic>
    </p:spTree>
    <p:extLst>
      <p:ext uri="{BB962C8B-B14F-4D97-AF65-F5344CB8AC3E}">
        <p14:creationId xmlns:p14="http://schemas.microsoft.com/office/powerpoint/2010/main" val="340093718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xmlns="" id="{6F0D394A-D991-444A-B8ED-BCE3D403E897}"/>
              </a:ext>
            </a:extLst>
          </p:cNvPr>
          <p:cNvCxnSpPr/>
          <p:nvPr/>
        </p:nvCxnSpPr>
        <p:spPr>
          <a:xfrm>
            <a:off x="1143000" y="914400"/>
            <a:ext cx="9906000" cy="1588"/>
          </a:xfrm>
          <a:prstGeom prst="line">
            <a:avLst/>
          </a:prstGeom>
          <a:ln>
            <a:solidFill>
              <a:schemeClr val="tx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21507" name="Rectangle 2">
            <a:extLst>
              <a:ext uri="{FF2B5EF4-FFF2-40B4-BE49-F238E27FC236}">
                <a16:creationId xmlns:a16="http://schemas.microsoft.com/office/drawing/2014/main" xmlns="" id="{E76ACA99-FF87-4E9B-8DAB-BAA0C26AE99D}"/>
              </a:ext>
            </a:extLst>
          </p:cNvPr>
          <p:cNvSpPr txBox="1">
            <a:spLocks noChangeArrowheads="1"/>
          </p:cNvSpPr>
          <p:nvPr/>
        </p:nvSpPr>
        <p:spPr bwMode="auto">
          <a:xfrm>
            <a:off x="1143000" y="79375"/>
            <a:ext cx="9906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lnSpc>
                <a:spcPct val="150000"/>
              </a:lnSpc>
              <a:spcBef>
                <a:spcPct val="0"/>
              </a:spcBef>
              <a:buFontTx/>
              <a:buNone/>
            </a:pPr>
            <a:r>
              <a:rPr lang="en-US" altLang="en-US" sz="2700" b="1" smtClean="0">
                <a:solidFill>
                  <a:srgbClr val="0070C0"/>
                </a:solidFill>
                <a:latin typeface="Times New Roman" panose="02020603050405020304" pitchFamily="18" charset="0"/>
                <a:cs typeface="Times New Roman" panose="02020603050405020304" pitchFamily="18" charset="0"/>
              </a:rPr>
              <a:t>11. VỆ SINH SINH MÔI TRƯỜNG, KHỬ KHUẨN </a:t>
            </a:r>
            <a:r>
              <a:rPr lang="en-US" altLang="en-US" sz="2700" b="1" smtClean="0">
                <a:solidFill>
                  <a:srgbClr val="0070C0"/>
                </a:solidFill>
              </a:rPr>
              <a:t>  </a:t>
            </a:r>
            <a:endParaRPr lang="en-US" altLang="en-US" sz="2700" b="1">
              <a:solidFill>
                <a:srgbClr val="0070C0"/>
              </a:solidFill>
            </a:endParaRPr>
          </a:p>
        </p:txBody>
      </p:sp>
      <p:graphicFrame>
        <p:nvGraphicFramePr>
          <p:cNvPr id="2" name="Diagram 1">
            <a:extLst>
              <a:ext uri="{FF2B5EF4-FFF2-40B4-BE49-F238E27FC236}">
                <a16:creationId xmlns:a16="http://schemas.microsoft.com/office/drawing/2014/main" xmlns="" id="{F9A4D5A4-DE13-4510-B7BF-0CDD3682640F}"/>
              </a:ext>
            </a:extLst>
          </p:cNvPr>
          <p:cNvGraphicFramePr/>
          <p:nvPr>
            <p:extLst/>
          </p:nvPr>
        </p:nvGraphicFramePr>
        <p:xfrm>
          <a:off x="1141759" y="1308425"/>
          <a:ext cx="10013921" cy="321132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1510" name="Slide Number Placeholder 2">
            <a:extLst>
              <a:ext uri="{FF2B5EF4-FFF2-40B4-BE49-F238E27FC236}">
                <a16:creationId xmlns:a16="http://schemas.microsoft.com/office/drawing/2014/main" xmlns="" id="{29820632-F9FA-4FB2-83B4-B2E89E3231BB}"/>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0FCAA161-FAA1-4031-ABFE-F590DC8315EA}" type="slidenum">
              <a:rPr lang="en-US" altLang="en-US" sz="1200">
                <a:solidFill>
                  <a:srgbClr val="898989"/>
                </a:solidFill>
                <a:latin typeface="Verdana" panose="020B0604030504040204" pitchFamily="34" charset="0"/>
              </a:rPr>
              <a:pPr>
                <a:spcBef>
                  <a:spcPct val="0"/>
                </a:spcBef>
                <a:buFontTx/>
                <a:buNone/>
              </a:pPr>
              <a:t>27</a:t>
            </a:fld>
            <a:endParaRPr lang="en-US" altLang="en-US" sz="1200">
              <a:solidFill>
                <a:srgbClr val="898989"/>
              </a:solidFill>
              <a:latin typeface="Verdana" panose="020B0604030504040204" pitchFamily="34" charset="0"/>
            </a:endParaRPr>
          </a:p>
        </p:txBody>
      </p:sp>
      <p:pic>
        <p:nvPicPr>
          <p:cNvPr id="21511" name="Picture 7" descr="cac truong hoc tich cuc trien khai cac bien phap phong chong dich covid 19">
            <a:extLst>
              <a:ext uri="{FF2B5EF4-FFF2-40B4-BE49-F238E27FC236}">
                <a16:creationId xmlns:a16="http://schemas.microsoft.com/office/drawing/2014/main" xmlns="" id="{49324B54-748F-4F4A-8F65-87E6E7E6BC9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561806" y="4710314"/>
            <a:ext cx="5068388" cy="2011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p:cNvPicPr>
          <p:nvPr/>
        </p:nvPicPr>
        <p:blipFill>
          <a:blip r:embed="rId9"/>
          <a:stretch>
            <a:fillRect/>
          </a:stretch>
        </p:blipFill>
        <p:spPr>
          <a:xfrm>
            <a:off x="11430366" y="174670"/>
            <a:ext cx="652097" cy="627017"/>
          </a:xfrm>
          <a:prstGeom prst="rect">
            <a:avLst/>
          </a:prstGeom>
        </p:spPr>
      </p:pic>
    </p:spTree>
    <p:extLst>
      <p:ext uri="{BB962C8B-B14F-4D97-AF65-F5344CB8AC3E}">
        <p14:creationId xmlns:p14="http://schemas.microsoft.com/office/powerpoint/2010/main" val="4114393281"/>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tle 1"/>
          <p:cNvSpPr>
            <a:spLocks noGrp="1"/>
          </p:cNvSpPr>
          <p:nvPr>
            <p:ph type="title"/>
          </p:nvPr>
        </p:nvSpPr>
        <p:spPr>
          <a:xfrm>
            <a:off x="838200" y="204791"/>
            <a:ext cx="10515600" cy="786882"/>
          </a:xfrm>
        </p:spPr>
        <p:txBody>
          <a:bodyPr>
            <a:normAutofit/>
          </a:bodyPr>
          <a:lstStyle/>
          <a:p>
            <a:pPr algn="ctr"/>
            <a:r>
              <a:rPr lang="en-US" altLang="en-US" sz="3200" b="1" smtClean="0">
                <a:solidFill>
                  <a:srgbClr val="0000FF"/>
                </a:solidFill>
                <a:latin typeface="Arial" pitchFamily="34" charset="0"/>
                <a:cs typeface="Arial" pitchFamily="34" charset="0"/>
              </a:rPr>
              <a:t>NHIỆM VỤ </a:t>
            </a:r>
            <a:r>
              <a:rPr lang="en-US" altLang="en-US" sz="3200" b="1" dirty="0" smtClean="0">
                <a:solidFill>
                  <a:srgbClr val="0000FF"/>
                </a:solidFill>
                <a:latin typeface="Arial" pitchFamily="34" charset="0"/>
                <a:cs typeface="Arial" pitchFamily="34" charset="0"/>
              </a:rPr>
              <a:t>NHÀ TRƯỜNG</a:t>
            </a:r>
          </a:p>
        </p:txBody>
      </p:sp>
      <p:sp>
        <p:nvSpPr>
          <p:cNvPr id="3" name="Content Placeholder 2">
            <a:extLst/>
          </p:cNvPr>
          <p:cNvSpPr>
            <a:spLocks noGrp="1"/>
          </p:cNvSpPr>
          <p:nvPr>
            <p:ph idx="1"/>
          </p:nvPr>
        </p:nvSpPr>
        <p:spPr>
          <a:xfrm>
            <a:off x="496888" y="991673"/>
            <a:ext cx="10856912" cy="5525037"/>
          </a:xfrm>
        </p:spPr>
        <p:txBody>
          <a:bodyPr>
            <a:normAutofit/>
          </a:bodyPr>
          <a:lstStyle/>
          <a:p>
            <a:pPr marL="514350" indent="-514350">
              <a:lnSpc>
                <a:spcPct val="110000"/>
              </a:lnSpc>
              <a:buFont typeface="+mj-lt"/>
              <a:buAutoNum type="arabicPeriod"/>
              <a:defRPr/>
            </a:pPr>
            <a:r>
              <a:rPr lang="en-US" smtClean="0">
                <a:latin typeface="Arial" panose="020B0604020202020204" pitchFamily="34" charset="0"/>
                <a:cs typeface="Arial" panose="020B0604020202020204" pitchFamily="34" charset="0"/>
              </a:rPr>
              <a:t>Kiện </a:t>
            </a:r>
            <a:r>
              <a:rPr lang="en-US" dirty="0" err="1" smtClean="0">
                <a:latin typeface="Arial" panose="020B0604020202020204" pitchFamily="34" charset="0"/>
                <a:cs typeface="Arial" panose="020B0604020202020204" pitchFamily="34" charset="0"/>
              </a:rPr>
              <a:t>toàn</a:t>
            </a:r>
            <a:r>
              <a:rPr lang="en-US" dirty="0" smtClean="0">
                <a:latin typeface="Arial" panose="020B0604020202020204" pitchFamily="34" charset="0"/>
                <a:cs typeface="Arial" panose="020B0604020202020204" pitchFamily="34" charset="0"/>
              </a:rPr>
              <a:t> BCĐ/</a:t>
            </a:r>
            <a:r>
              <a:rPr lang="en-US" dirty="0" err="1" smtClean="0">
                <a:latin typeface="Arial" panose="020B0604020202020204" pitchFamily="34" charset="0"/>
                <a:cs typeface="Arial" panose="020B0604020202020204" pitchFamily="34" charset="0"/>
              </a:rPr>
              <a:t>Tổ</a:t>
            </a:r>
            <a:r>
              <a:rPr lang="en-US" dirty="0" smtClean="0">
                <a:latin typeface="Arial" panose="020B0604020202020204" pitchFamily="34" charset="0"/>
                <a:cs typeface="Arial" panose="020B0604020202020204" pitchFamily="34" charset="0"/>
              </a:rPr>
              <a:t> PCD Covid-19; </a:t>
            </a:r>
            <a:r>
              <a:rPr lang="en-US" dirty="0" err="1">
                <a:latin typeface="Arial" panose="020B0604020202020204" pitchFamily="34" charset="0"/>
                <a:cs typeface="Arial" panose="020B0604020202020204" pitchFamily="34" charset="0"/>
              </a:rPr>
              <a:t>chuẩn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bị</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đủ</a:t>
            </a:r>
            <a:r>
              <a:rPr lang="en-US" dirty="0">
                <a:latin typeface="Arial" panose="020B0604020202020204" pitchFamily="34" charset="0"/>
                <a:cs typeface="Arial" panose="020B0604020202020204" pitchFamily="34" charset="0"/>
              </a:rPr>
              <a:t> c</a:t>
            </a:r>
            <a:r>
              <a:rPr lang="vi-VN" dirty="0">
                <a:cs typeface="Arial" panose="020B0604020202020204" pitchFamily="34" charset="0"/>
              </a:rPr>
              <a:t>ơ</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số</a:t>
            </a:r>
            <a:r>
              <a:rPr lang="en-US" dirty="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thuốc</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hóa</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chất</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trang</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thiết</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bị</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phòng</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dịch</a:t>
            </a:r>
            <a:endParaRPr lang="en-US" dirty="0">
              <a:latin typeface="Arial" panose="020B0604020202020204" pitchFamily="34" charset="0"/>
              <a:cs typeface="Arial" panose="020B0604020202020204" pitchFamily="34" charset="0"/>
            </a:endParaRPr>
          </a:p>
          <a:p>
            <a:pPr marL="514350" indent="-514350">
              <a:lnSpc>
                <a:spcPct val="110000"/>
              </a:lnSpc>
              <a:buFont typeface="+mj-lt"/>
              <a:buAutoNum type="arabicPeriod"/>
              <a:defRPr/>
            </a:pPr>
            <a:r>
              <a:rPr lang="en-US" dirty="0" err="1">
                <a:latin typeface="Arial" panose="020B0604020202020204" pitchFamily="34" charset="0"/>
                <a:cs typeface="Arial" panose="020B0604020202020204" pitchFamily="34" charset="0"/>
              </a:rPr>
              <a:t>Cập</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nhật</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thông</a:t>
            </a:r>
            <a:r>
              <a:rPr lang="en-US" dirty="0">
                <a:latin typeface="Arial" panose="020B0604020202020204" pitchFamily="34" charset="0"/>
                <a:cs typeface="Arial" panose="020B0604020202020204" pitchFamily="34" charset="0"/>
              </a:rPr>
              <a:t> tin </a:t>
            </a:r>
            <a:r>
              <a:rPr lang="en-US" dirty="0" err="1" smtClean="0">
                <a:latin typeface="Arial" panose="020B0604020202020204" pitchFamily="34" charset="0"/>
                <a:cs typeface="Arial" panose="020B0604020202020204" pitchFamily="34" charset="0"/>
              </a:rPr>
              <a:t>về</a:t>
            </a:r>
            <a:r>
              <a:rPr lang="en-US" dirty="0" smtClean="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tình</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hình</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dịch</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bệnh</a:t>
            </a:r>
            <a:r>
              <a:rPr lang="en-US" dirty="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các</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biện</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pháp</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phòng</a:t>
            </a:r>
            <a:r>
              <a:rPr lang="en-US" dirty="0" smtClean="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chống</a:t>
            </a:r>
            <a:r>
              <a:rPr lang="en-US" dirty="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dịch</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theo</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nguồn</a:t>
            </a:r>
            <a:r>
              <a:rPr lang="en-US" dirty="0" smtClean="0">
                <a:latin typeface="Arial" panose="020B0604020202020204" pitchFamily="34" charset="0"/>
                <a:cs typeface="Arial" panose="020B0604020202020204" pitchFamily="34" charset="0"/>
              </a:rPr>
              <a:t> tin </a:t>
            </a:r>
            <a:r>
              <a:rPr lang="en-US" dirty="0" err="1" smtClean="0">
                <a:latin typeface="Arial" panose="020B0604020202020204" pitchFamily="34" charset="0"/>
                <a:cs typeface="Arial" panose="020B0604020202020204" pitchFamily="34" charset="0"/>
              </a:rPr>
              <a:t>chính</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thống</a:t>
            </a:r>
            <a:r>
              <a:rPr lang="en-US" dirty="0" smtClean="0">
                <a:latin typeface="Arial" panose="020B0604020202020204" pitchFamily="34" charset="0"/>
                <a:cs typeface="Arial" panose="020B0604020202020204" pitchFamily="34" charset="0"/>
              </a:rPr>
              <a:t>).</a:t>
            </a:r>
            <a:endParaRPr lang="en-US" dirty="0">
              <a:latin typeface="Arial" panose="020B0604020202020204" pitchFamily="34" charset="0"/>
              <a:cs typeface="Arial" panose="020B0604020202020204" pitchFamily="34" charset="0"/>
            </a:endParaRPr>
          </a:p>
          <a:p>
            <a:pPr marL="514350" indent="-514350">
              <a:lnSpc>
                <a:spcPct val="110000"/>
              </a:lnSpc>
              <a:buFont typeface="+mj-lt"/>
              <a:buAutoNum type="arabicPeriod"/>
              <a:defRPr/>
            </a:pPr>
            <a:r>
              <a:rPr lang="en-US" smtClean="0">
                <a:latin typeface="Arial" panose="020B0604020202020204" pitchFamily="34" charset="0"/>
                <a:cs typeface="Arial" panose="020B0604020202020204" pitchFamily="34" charset="0"/>
              </a:rPr>
              <a:t>Hướng dẫn CBGV</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nhân</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viên</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và</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học</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sinh</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tự</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theo</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dõi</a:t>
            </a:r>
            <a:r>
              <a:rPr lang="en-US" dirty="0" smtClean="0">
                <a:latin typeface="Arial" panose="020B0604020202020204" pitchFamily="34" charset="0"/>
                <a:cs typeface="Arial" panose="020B0604020202020204" pitchFamily="34" charset="0"/>
              </a:rPr>
              <a:t> </a:t>
            </a:r>
            <a:r>
              <a:rPr lang="en-US" err="1" smtClean="0">
                <a:latin typeface="Arial" panose="020B0604020202020204" pitchFamily="34" charset="0"/>
                <a:cs typeface="Arial" panose="020B0604020202020204" pitchFamily="34" charset="0"/>
              </a:rPr>
              <a:t>sức</a:t>
            </a:r>
            <a:r>
              <a:rPr lang="en-US" smtClean="0">
                <a:latin typeface="Arial" panose="020B0604020202020204" pitchFamily="34" charset="0"/>
                <a:cs typeface="Arial" panose="020B0604020202020204" pitchFamily="34" charset="0"/>
              </a:rPr>
              <a:t> khỏe</a:t>
            </a:r>
            <a:r>
              <a:rPr lang="en-US">
                <a:latin typeface="Arial" panose="020B0604020202020204" pitchFamily="34" charset="0"/>
                <a:cs typeface="Arial" panose="020B0604020202020204" pitchFamily="34" charset="0"/>
              </a:rPr>
              <a:t>;</a:t>
            </a:r>
            <a:r>
              <a:rPr lang="en-US" smtClean="0">
                <a:latin typeface="Arial" panose="020B0604020202020204" pitchFamily="34" charset="0"/>
                <a:cs typeface="Arial" panose="020B0604020202020204" pitchFamily="34" charset="0"/>
              </a:rPr>
              <a:t> phát hiện và xử trí kịp thời khi có các trường hợp mắc, nghi mắc Covid-19 </a:t>
            </a:r>
          </a:p>
          <a:p>
            <a:pPr marL="514350" indent="-514350">
              <a:lnSpc>
                <a:spcPct val="110000"/>
              </a:lnSpc>
              <a:buFont typeface="+mj-lt"/>
              <a:buAutoNum type="arabicPeriod"/>
              <a:defRPr/>
            </a:pPr>
            <a:r>
              <a:rPr lang="en-US" smtClean="0">
                <a:latin typeface="Arial" panose="020B0604020202020204" pitchFamily="34" charset="0"/>
                <a:cs typeface="Arial" panose="020B0604020202020204" pitchFamily="34" charset="0"/>
              </a:rPr>
              <a:t>Thường xuyên tổ chức vệ sinh khử khuẩn trường học</a:t>
            </a:r>
          </a:p>
          <a:p>
            <a:pPr marL="514350" indent="-514350">
              <a:lnSpc>
                <a:spcPct val="110000"/>
              </a:lnSpc>
              <a:buFont typeface="+mj-lt"/>
              <a:buAutoNum type="arabicPeriod"/>
              <a:defRPr/>
            </a:pPr>
            <a:r>
              <a:rPr lang="en-US" smtClean="0">
                <a:latin typeface="Arial" panose="020B0604020202020204" pitchFamily="34" charset="0"/>
                <a:cs typeface="Arial" panose="020B0604020202020204" pitchFamily="34" charset="0"/>
              </a:rPr>
              <a:t>Phối </a:t>
            </a:r>
            <a:r>
              <a:rPr lang="en-US" dirty="0" err="1" smtClean="0">
                <a:latin typeface="Arial" panose="020B0604020202020204" pitchFamily="34" charset="0"/>
                <a:cs typeface="Arial" panose="020B0604020202020204" pitchFamily="34" charset="0"/>
              </a:rPr>
              <a:t>hợp</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với</a:t>
            </a:r>
            <a:r>
              <a:rPr lang="en-US" dirty="0" smtClean="0">
                <a:latin typeface="Arial" panose="020B0604020202020204" pitchFamily="34" charset="0"/>
                <a:cs typeface="Arial" panose="020B0604020202020204" pitchFamily="34" charset="0"/>
              </a:rPr>
              <a:t> TYT </a:t>
            </a:r>
            <a:r>
              <a:rPr lang="en-US" dirty="0" err="1" smtClean="0">
                <a:latin typeface="Arial" panose="020B0604020202020204" pitchFamily="34" charset="0"/>
                <a:cs typeface="Arial" panose="020B0604020202020204" pitchFamily="34" charset="0"/>
              </a:rPr>
              <a:t>xã</a:t>
            </a:r>
            <a:r>
              <a:rPr lang="en-US" dirty="0" smtClean="0">
                <a:latin typeface="Arial" panose="020B0604020202020204" pitchFamily="34" charset="0"/>
                <a:cs typeface="Arial" panose="020B0604020202020204" pitchFamily="34" charset="0"/>
              </a:rPr>
              <a:t>/</a:t>
            </a:r>
            <a:r>
              <a:rPr lang="en-US" dirty="0" err="1" smtClean="0">
                <a:latin typeface="Arial" panose="020B0604020202020204" pitchFamily="34" charset="0"/>
                <a:cs typeface="Arial" panose="020B0604020202020204" pitchFamily="34" charset="0"/>
              </a:rPr>
              <a:t>phường</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trong</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phòng</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chống</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dịch</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bệnh</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đặc</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biệt</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đối</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với</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trường</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không</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có</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cán</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bộ</a:t>
            </a:r>
            <a:r>
              <a:rPr lang="en-US" dirty="0" smtClean="0">
                <a:latin typeface="Arial" panose="020B0604020202020204" pitchFamily="34" charset="0"/>
                <a:cs typeface="Arial" panose="020B0604020202020204" pitchFamily="34" charset="0"/>
              </a:rPr>
              <a:t> y </a:t>
            </a:r>
            <a:r>
              <a:rPr lang="en-US" dirty="0" err="1" smtClean="0">
                <a:latin typeface="Arial" panose="020B0604020202020204" pitchFamily="34" charset="0"/>
                <a:cs typeface="Arial" panose="020B0604020202020204" pitchFamily="34" charset="0"/>
              </a:rPr>
              <a:t>tế</a:t>
            </a:r>
            <a:endParaRPr lang="en-US" dirty="0">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2"/>
          <a:stretch>
            <a:fillRect/>
          </a:stretch>
        </p:blipFill>
        <p:spPr>
          <a:xfrm>
            <a:off x="11430366" y="174670"/>
            <a:ext cx="652097" cy="627017"/>
          </a:xfrm>
          <a:prstGeom prst="rect">
            <a:avLst/>
          </a:prstGeom>
        </p:spPr>
      </p:pic>
    </p:spTree>
    <p:extLst>
      <p:ext uri="{BB962C8B-B14F-4D97-AF65-F5344CB8AC3E}">
        <p14:creationId xmlns:p14="http://schemas.microsoft.com/office/powerpoint/2010/main" val="105813361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Content Placeholder 2"/>
          <p:cNvSpPr>
            <a:spLocks noGrp="1"/>
          </p:cNvSpPr>
          <p:nvPr>
            <p:ph idx="1"/>
          </p:nvPr>
        </p:nvSpPr>
        <p:spPr>
          <a:xfrm>
            <a:off x="838200" y="414338"/>
            <a:ext cx="10515600" cy="5599112"/>
          </a:xfrm>
        </p:spPr>
        <p:txBody>
          <a:bodyPr/>
          <a:lstStyle/>
          <a:p>
            <a:pPr marL="0" indent="0">
              <a:buFont typeface="Arial" pitchFamily="34" charset="0"/>
              <a:buNone/>
            </a:pPr>
            <a:r>
              <a:rPr lang="en-US" altLang="en-US" sz="3200" dirty="0" smtClean="0"/>
              <a:t>- </a:t>
            </a:r>
            <a:r>
              <a:rPr lang="en-US" altLang="en-US" sz="3200" dirty="0" err="1" smtClean="0"/>
              <a:t>Nhà</a:t>
            </a:r>
            <a:r>
              <a:rPr lang="en-US" altLang="en-US" sz="3200" dirty="0" smtClean="0"/>
              <a:t> </a:t>
            </a:r>
            <a:r>
              <a:rPr lang="en-US" altLang="en-US" sz="3200" dirty="0" err="1" smtClean="0"/>
              <a:t>trường</a:t>
            </a:r>
            <a:r>
              <a:rPr lang="en-US" altLang="en-US" sz="3200" dirty="0" smtClean="0"/>
              <a:t> </a:t>
            </a:r>
            <a:r>
              <a:rPr lang="en-US" altLang="en-US" sz="3200" dirty="0" err="1" smtClean="0"/>
              <a:t>quy</a:t>
            </a:r>
            <a:r>
              <a:rPr lang="en-US" altLang="en-US" sz="3200" dirty="0" smtClean="0"/>
              <a:t> </a:t>
            </a:r>
            <a:r>
              <a:rPr lang="en-US" altLang="en-US" sz="3200" dirty="0" err="1" smtClean="0"/>
              <a:t>định</a:t>
            </a:r>
            <a:r>
              <a:rPr lang="en-US" altLang="en-US" sz="3200" dirty="0" smtClean="0"/>
              <a:t> </a:t>
            </a:r>
            <a:r>
              <a:rPr lang="en-US" altLang="en-US" sz="3200" dirty="0" err="1" smtClean="0"/>
              <a:t>và</a:t>
            </a:r>
            <a:r>
              <a:rPr lang="en-US" altLang="en-US" sz="3200" dirty="0" smtClean="0"/>
              <a:t> </a:t>
            </a:r>
            <a:r>
              <a:rPr lang="en-US" altLang="en-US" sz="3200" dirty="0" err="1" smtClean="0"/>
              <a:t>hướng</a:t>
            </a:r>
            <a:r>
              <a:rPr lang="en-US" altLang="en-US" sz="3200" dirty="0" smtClean="0"/>
              <a:t> </a:t>
            </a:r>
            <a:r>
              <a:rPr lang="en-US" altLang="en-US" sz="3200" dirty="0" err="1" smtClean="0"/>
              <a:t>dẫn</a:t>
            </a:r>
            <a:r>
              <a:rPr lang="en-US" altLang="en-US" sz="3200" dirty="0" smtClean="0"/>
              <a:t> </a:t>
            </a:r>
            <a:r>
              <a:rPr lang="en-US" altLang="en-US" sz="3200" dirty="0" err="1" smtClean="0"/>
              <a:t>học</a:t>
            </a:r>
            <a:r>
              <a:rPr lang="en-US" altLang="en-US" sz="3200" dirty="0" smtClean="0"/>
              <a:t> </a:t>
            </a:r>
            <a:r>
              <a:rPr lang="en-US" altLang="en-US" sz="3200" dirty="0" err="1" smtClean="0"/>
              <a:t>sinh</a:t>
            </a:r>
            <a:r>
              <a:rPr lang="en-US" altLang="en-US" sz="3200" dirty="0" smtClean="0"/>
              <a:t> </a:t>
            </a:r>
            <a:r>
              <a:rPr lang="en-US" altLang="en-US" sz="3200" dirty="0" err="1" smtClean="0"/>
              <a:t>thực</a:t>
            </a:r>
            <a:r>
              <a:rPr lang="en-US" altLang="en-US" sz="3200" dirty="0" smtClean="0"/>
              <a:t> </a:t>
            </a:r>
            <a:r>
              <a:rPr lang="en-US" altLang="en-US" sz="3200" dirty="0" err="1" smtClean="0"/>
              <a:t>hiện</a:t>
            </a:r>
            <a:r>
              <a:rPr lang="en-US" altLang="en-US" sz="3200" dirty="0" smtClean="0"/>
              <a:t>:</a:t>
            </a:r>
          </a:p>
        </p:txBody>
      </p:sp>
      <p:sp>
        <p:nvSpPr>
          <p:cNvPr id="4" name="Date Placeholder 3"/>
          <p:cNvSpPr>
            <a:spLocks noGrp="1"/>
          </p:cNvSpPr>
          <p:nvPr>
            <p:ph type="dt" sz="half" idx="10"/>
          </p:nvPr>
        </p:nvSpPr>
        <p:spPr/>
        <p:txBody>
          <a:bodyPr/>
          <a:lstStyle/>
          <a:p>
            <a:pPr>
              <a:defRPr/>
            </a:pPr>
            <a:endParaRPr lang="en-US"/>
          </a:p>
        </p:txBody>
      </p:sp>
      <p:pic>
        <p:nvPicPr>
          <p:cNvPr id="51204" name="Picture 1"/>
          <p:cNvPicPr>
            <a:picLocks noChangeAspect="1"/>
          </p:cNvPicPr>
          <p:nvPr/>
        </p:nvPicPr>
        <p:blipFill>
          <a:blip r:embed="rId2"/>
          <a:srcRect t="11069" r="83102" b="60616"/>
          <a:stretch>
            <a:fillRect/>
          </a:stretch>
        </p:blipFill>
        <p:spPr bwMode="auto">
          <a:xfrm>
            <a:off x="2693201" y="1511841"/>
            <a:ext cx="1165225" cy="1279525"/>
          </a:xfrm>
          <a:prstGeom prst="rect">
            <a:avLst/>
          </a:prstGeom>
          <a:noFill/>
          <a:ln w="9525">
            <a:noFill/>
            <a:miter lim="800000"/>
            <a:headEnd/>
            <a:tailEnd/>
          </a:ln>
        </p:spPr>
      </p:pic>
      <p:pic>
        <p:nvPicPr>
          <p:cNvPr id="51205" name="Picture 1"/>
          <p:cNvPicPr>
            <a:picLocks noChangeAspect="1"/>
          </p:cNvPicPr>
          <p:nvPr/>
        </p:nvPicPr>
        <p:blipFill>
          <a:blip r:embed="rId2"/>
          <a:srcRect l="16525" t="12769" r="66577" b="58917"/>
          <a:stretch>
            <a:fillRect/>
          </a:stretch>
        </p:blipFill>
        <p:spPr bwMode="auto">
          <a:xfrm>
            <a:off x="4319587" y="1448786"/>
            <a:ext cx="1163639" cy="1287302"/>
          </a:xfrm>
          <a:prstGeom prst="rect">
            <a:avLst/>
          </a:prstGeom>
          <a:noFill/>
          <a:ln w="9525">
            <a:noFill/>
            <a:miter lim="800000"/>
            <a:headEnd/>
            <a:tailEnd/>
          </a:ln>
        </p:spPr>
      </p:pic>
      <p:pic>
        <p:nvPicPr>
          <p:cNvPr id="51206" name="Picture 1"/>
          <p:cNvPicPr>
            <a:picLocks noChangeAspect="1"/>
          </p:cNvPicPr>
          <p:nvPr/>
        </p:nvPicPr>
        <p:blipFill>
          <a:blip r:embed="rId2"/>
          <a:srcRect l="33609" t="12769" r="49493" b="58917"/>
          <a:stretch>
            <a:fillRect/>
          </a:stretch>
        </p:blipFill>
        <p:spPr bwMode="auto">
          <a:xfrm>
            <a:off x="5927614" y="1444691"/>
            <a:ext cx="1306512" cy="1279525"/>
          </a:xfrm>
          <a:prstGeom prst="rect">
            <a:avLst/>
          </a:prstGeom>
          <a:noFill/>
          <a:ln w="9525">
            <a:noFill/>
            <a:miter lim="800000"/>
            <a:headEnd/>
            <a:tailEnd/>
          </a:ln>
        </p:spPr>
      </p:pic>
      <p:pic>
        <p:nvPicPr>
          <p:cNvPr id="51207" name="Picture 1"/>
          <p:cNvPicPr>
            <a:picLocks noChangeAspect="1"/>
          </p:cNvPicPr>
          <p:nvPr/>
        </p:nvPicPr>
        <p:blipFill>
          <a:blip r:embed="rId2"/>
          <a:srcRect l="50134" t="12769" r="32968" b="58917"/>
          <a:stretch>
            <a:fillRect/>
          </a:stretch>
        </p:blipFill>
        <p:spPr bwMode="auto">
          <a:xfrm>
            <a:off x="7678514" y="1449451"/>
            <a:ext cx="1160463" cy="1274763"/>
          </a:xfrm>
          <a:prstGeom prst="rect">
            <a:avLst/>
          </a:prstGeom>
          <a:noFill/>
          <a:ln w="9525">
            <a:noFill/>
            <a:miter lim="800000"/>
            <a:headEnd/>
            <a:tailEnd/>
          </a:ln>
        </p:spPr>
      </p:pic>
      <p:pic>
        <p:nvPicPr>
          <p:cNvPr id="51208" name="Picture 1"/>
          <p:cNvPicPr>
            <a:picLocks noChangeAspect="1"/>
          </p:cNvPicPr>
          <p:nvPr/>
        </p:nvPicPr>
        <p:blipFill>
          <a:blip r:embed="rId2"/>
          <a:srcRect l="66475" t="11353" r="16628" b="60333"/>
          <a:stretch>
            <a:fillRect/>
          </a:stretch>
        </p:blipFill>
        <p:spPr bwMode="auto">
          <a:xfrm>
            <a:off x="9283365" y="1444691"/>
            <a:ext cx="1160463" cy="1274762"/>
          </a:xfrm>
          <a:prstGeom prst="rect">
            <a:avLst/>
          </a:prstGeom>
          <a:noFill/>
          <a:ln w="9525">
            <a:noFill/>
            <a:miter lim="800000"/>
            <a:headEnd/>
            <a:tailEnd/>
          </a:ln>
        </p:spPr>
      </p:pic>
      <p:pic>
        <p:nvPicPr>
          <p:cNvPr id="51209" name="Picture 1"/>
          <p:cNvPicPr>
            <a:picLocks noChangeAspect="1"/>
          </p:cNvPicPr>
          <p:nvPr/>
        </p:nvPicPr>
        <p:blipFill>
          <a:blip r:embed="rId2"/>
          <a:srcRect l="82629" t="11635" r="475" b="60049"/>
          <a:stretch>
            <a:fillRect/>
          </a:stretch>
        </p:blipFill>
        <p:spPr bwMode="auto">
          <a:xfrm>
            <a:off x="1104115" y="1444692"/>
            <a:ext cx="1163637" cy="1279525"/>
          </a:xfrm>
          <a:prstGeom prst="rect">
            <a:avLst/>
          </a:prstGeom>
          <a:noFill/>
          <a:ln w="9525">
            <a:noFill/>
            <a:miter lim="800000"/>
            <a:headEnd/>
            <a:tailEnd/>
          </a:ln>
        </p:spPr>
      </p:pic>
      <p:sp>
        <p:nvSpPr>
          <p:cNvPr id="5" name="Right Arrow 4"/>
          <p:cNvSpPr/>
          <p:nvPr/>
        </p:nvSpPr>
        <p:spPr>
          <a:xfrm rot="16200000">
            <a:off x="1782082" y="3604636"/>
            <a:ext cx="3076575" cy="1363234"/>
          </a:xfrm>
          <a:prstGeom prst="rightArrow">
            <a:avLst>
              <a:gd name="adj1" fmla="val 77234"/>
              <a:gd name="adj2" fmla="val 17176"/>
            </a:avLst>
          </a:prstGeom>
        </p:spPr>
        <p:style>
          <a:lnRef idx="1">
            <a:schemeClr val="accent4"/>
          </a:lnRef>
          <a:fillRef idx="2">
            <a:schemeClr val="accent4"/>
          </a:fillRef>
          <a:effectRef idx="1">
            <a:schemeClr val="accent4"/>
          </a:effectRef>
          <a:fontRef idx="minor">
            <a:schemeClr val="dk1"/>
          </a:fontRef>
        </p:style>
        <p:txBody>
          <a:bodyPr vert="vert" anchor="ctr"/>
          <a:lstStyle/>
          <a:p>
            <a:pPr algn="ctr">
              <a:defRPr/>
            </a:pPr>
            <a:r>
              <a:rPr lang="en-US" sz="2400" dirty="0" err="1"/>
              <a:t>Rửa</a:t>
            </a:r>
            <a:r>
              <a:rPr lang="en-US" sz="2400" dirty="0"/>
              <a:t> </a:t>
            </a:r>
            <a:r>
              <a:rPr lang="en-US" sz="2400" dirty="0" err="1"/>
              <a:t>tay</a:t>
            </a:r>
            <a:r>
              <a:rPr lang="en-US" sz="2400" dirty="0"/>
              <a:t> </a:t>
            </a:r>
            <a:r>
              <a:rPr lang="en-US" sz="2400" dirty="0" err="1"/>
              <a:t>bằng</a:t>
            </a:r>
            <a:r>
              <a:rPr lang="en-US" sz="2400" dirty="0"/>
              <a:t> </a:t>
            </a:r>
            <a:r>
              <a:rPr lang="en-US" sz="2400" dirty="0" err="1"/>
              <a:t>xà</a:t>
            </a:r>
            <a:r>
              <a:rPr lang="en-US" sz="2400" dirty="0"/>
              <a:t> </a:t>
            </a:r>
            <a:r>
              <a:rPr lang="en-US" sz="2400" dirty="0" err="1" smtClean="0"/>
              <a:t>phòng</a:t>
            </a:r>
            <a:r>
              <a:rPr lang="en-US" sz="2400" dirty="0" smtClean="0"/>
              <a:t>, </a:t>
            </a:r>
            <a:r>
              <a:rPr lang="en-US" sz="2400" dirty="0" err="1" smtClean="0"/>
              <a:t>nước</a:t>
            </a:r>
            <a:r>
              <a:rPr lang="en-US" sz="2400" dirty="0" smtClean="0"/>
              <a:t> </a:t>
            </a:r>
            <a:r>
              <a:rPr lang="en-US" sz="2400" dirty="0" err="1" smtClean="0"/>
              <a:t>sạch</a:t>
            </a:r>
            <a:r>
              <a:rPr lang="en-US" sz="2400" dirty="0" smtClean="0"/>
              <a:t> </a:t>
            </a:r>
            <a:r>
              <a:rPr lang="en-US" sz="2400" dirty="0" err="1" smtClean="0"/>
              <a:t>hoặc</a:t>
            </a:r>
            <a:r>
              <a:rPr lang="en-US" sz="2400" dirty="0" smtClean="0"/>
              <a:t> SKT</a:t>
            </a:r>
            <a:endParaRPr lang="en-US" sz="2400" dirty="0"/>
          </a:p>
        </p:txBody>
      </p:sp>
      <p:sp>
        <p:nvSpPr>
          <p:cNvPr id="13" name="Right Arrow 12"/>
          <p:cNvSpPr/>
          <p:nvPr/>
        </p:nvSpPr>
        <p:spPr>
          <a:xfrm rot="16200000">
            <a:off x="3285283" y="3626593"/>
            <a:ext cx="3076575" cy="1319315"/>
          </a:xfrm>
          <a:prstGeom prst="rightArrow">
            <a:avLst>
              <a:gd name="adj1" fmla="val 77234"/>
              <a:gd name="adj2" fmla="val 17176"/>
            </a:avLst>
          </a:prstGeom>
        </p:spPr>
        <p:style>
          <a:lnRef idx="1">
            <a:schemeClr val="accent6"/>
          </a:lnRef>
          <a:fillRef idx="2">
            <a:schemeClr val="accent6"/>
          </a:fillRef>
          <a:effectRef idx="1">
            <a:schemeClr val="accent6"/>
          </a:effectRef>
          <a:fontRef idx="minor">
            <a:schemeClr val="dk1"/>
          </a:fontRef>
        </p:style>
        <p:txBody>
          <a:bodyPr vert="vert" anchor="ctr"/>
          <a:lstStyle/>
          <a:p>
            <a:pPr algn="ctr">
              <a:defRPr/>
            </a:pPr>
            <a:r>
              <a:rPr lang="en-US" sz="2800" dirty="0" err="1"/>
              <a:t>Che</a:t>
            </a:r>
            <a:r>
              <a:rPr lang="en-US" sz="2800" dirty="0"/>
              <a:t> </a:t>
            </a:r>
            <a:r>
              <a:rPr lang="en-US" sz="2800" dirty="0" err="1"/>
              <a:t>mũi</a:t>
            </a:r>
            <a:r>
              <a:rPr lang="en-US" sz="2800" dirty="0"/>
              <a:t>, </a:t>
            </a:r>
            <a:r>
              <a:rPr lang="en-US" sz="2800" dirty="0" err="1"/>
              <a:t>miệng</a:t>
            </a:r>
            <a:r>
              <a:rPr lang="en-US" sz="2800" dirty="0"/>
              <a:t> </a:t>
            </a:r>
            <a:r>
              <a:rPr lang="en-US" sz="2800" dirty="0" err="1"/>
              <a:t>khi</a:t>
            </a:r>
            <a:r>
              <a:rPr lang="en-US" sz="2800" dirty="0"/>
              <a:t> ho, </a:t>
            </a:r>
            <a:r>
              <a:rPr lang="en-US" sz="2800" dirty="0" err="1"/>
              <a:t>hắt</a:t>
            </a:r>
            <a:r>
              <a:rPr lang="en-US" sz="2800" dirty="0"/>
              <a:t> </a:t>
            </a:r>
            <a:r>
              <a:rPr lang="en-US" sz="2800" dirty="0" err="1"/>
              <a:t>hơi</a:t>
            </a:r>
            <a:endParaRPr lang="en-US" sz="2800" dirty="0"/>
          </a:p>
        </p:txBody>
      </p:sp>
      <p:sp>
        <p:nvSpPr>
          <p:cNvPr id="14" name="Right Arrow 13"/>
          <p:cNvSpPr/>
          <p:nvPr/>
        </p:nvSpPr>
        <p:spPr>
          <a:xfrm rot="16200000">
            <a:off x="-1610" y="3543300"/>
            <a:ext cx="3076575" cy="1462152"/>
          </a:xfrm>
          <a:prstGeom prst="rightArrow">
            <a:avLst>
              <a:gd name="adj1" fmla="val 77234"/>
              <a:gd name="adj2" fmla="val 17176"/>
            </a:avLst>
          </a:prstGeom>
        </p:spPr>
        <p:style>
          <a:lnRef idx="1">
            <a:schemeClr val="accent3"/>
          </a:lnRef>
          <a:fillRef idx="2">
            <a:schemeClr val="accent3"/>
          </a:fillRef>
          <a:effectRef idx="1">
            <a:schemeClr val="accent3"/>
          </a:effectRef>
          <a:fontRef idx="minor">
            <a:schemeClr val="dk1"/>
          </a:fontRef>
        </p:style>
        <p:txBody>
          <a:bodyPr vert="vert" anchor="ctr"/>
          <a:lstStyle/>
          <a:p>
            <a:pPr algn="ctr">
              <a:defRPr/>
            </a:pPr>
            <a:r>
              <a:rPr lang="en-US" sz="2800" dirty="0" err="1"/>
              <a:t>Đeo</a:t>
            </a:r>
            <a:r>
              <a:rPr lang="en-US" sz="2800" dirty="0"/>
              <a:t> </a:t>
            </a:r>
            <a:r>
              <a:rPr lang="en-US" sz="2800" dirty="0" err="1"/>
              <a:t>khẩu</a:t>
            </a:r>
            <a:r>
              <a:rPr lang="en-US" sz="2800" dirty="0"/>
              <a:t> </a:t>
            </a:r>
            <a:r>
              <a:rPr lang="en-US" sz="2800" dirty="0" err="1"/>
              <a:t>trang</a:t>
            </a:r>
            <a:r>
              <a:rPr lang="en-US" sz="2800" dirty="0"/>
              <a:t> </a:t>
            </a:r>
            <a:r>
              <a:rPr lang="en-US" sz="2800" err="1"/>
              <a:t>đúng</a:t>
            </a:r>
            <a:r>
              <a:rPr lang="en-US" sz="2800"/>
              <a:t> </a:t>
            </a:r>
            <a:r>
              <a:rPr lang="en-US" sz="2800" smtClean="0"/>
              <a:t>cách</a:t>
            </a:r>
            <a:endParaRPr lang="en-US" sz="2800" dirty="0"/>
          </a:p>
        </p:txBody>
      </p:sp>
      <p:sp>
        <p:nvSpPr>
          <p:cNvPr id="15" name="Right Arrow 14"/>
          <p:cNvSpPr/>
          <p:nvPr/>
        </p:nvSpPr>
        <p:spPr>
          <a:xfrm rot="16200000">
            <a:off x="4785880" y="3544600"/>
            <a:ext cx="3076575" cy="1435807"/>
          </a:xfrm>
          <a:prstGeom prst="rightArrow">
            <a:avLst>
              <a:gd name="adj1" fmla="val 77234"/>
              <a:gd name="adj2" fmla="val 17176"/>
            </a:avLst>
          </a:prstGeom>
        </p:spPr>
        <p:style>
          <a:lnRef idx="1">
            <a:schemeClr val="accent5"/>
          </a:lnRef>
          <a:fillRef idx="2">
            <a:schemeClr val="accent5"/>
          </a:fillRef>
          <a:effectRef idx="1">
            <a:schemeClr val="accent5"/>
          </a:effectRef>
          <a:fontRef idx="minor">
            <a:schemeClr val="dk1"/>
          </a:fontRef>
        </p:style>
        <p:txBody>
          <a:bodyPr vert="vert" anchor="ctr"/>
          <a:lstStyle/>
          <a:p>
            <a:pPr algn="ctr">
              <a:defRPr/>
            </a:pPr>
            <a:r>
              <a:rPr lang="en-US" sz="2800" err="1"/>
              <a:t>Không</a:t>
            </a:r>
            <a:r>
              <a:rPr lang="en-US" sz="2800"/>
              <a:t> </a:t>
            </a:r>
            <a:r>
              <a:rPr lang="en-US" sz="2800" err="1"/>
              <a:t>dùng</a:t>
            </a:r>
            <a:r>
              <a:rPr lang="en-US" sz="2800"/>
              <a:t> </a:t>
            </a:r>
            <a:r>
              <a:rPr lang="en-US" sz="2800" err="1"/>
              <a:t>chung</a:t>
            </a:r>
            <a:r>
              <a:rPr lang="en-US" sz="2800"/>
              <a:t> </a:t>
            </a:r>
            <a:r>
              <a:rPr lang="en-US" sz="2800" err="1"/>
              <a:t>đồ</a:t>
            </a:r>
            <a:r>
              <a:rPr lang="en-US" sz="2800"/>
              <a:t> </a:t>
            </a:r>
            <a:r>
              <a:rPr lang="en-US" sz="2800" err="1" smtClean="0"/>
              <a:t>dùng</a:t>
            </a:r>
            <a:r>
              <a:rPr lang="en-US" sz="2800" smtClean="0"/>
              <a:t> </a:t>
            </a:r>
            <a:r>
              <a:rPr lang="en-US" sz="2800" err="1"/>
              <a:t>cá</a:t>
            </a:r>
            <a:r>
              <a:rPr lang="en-US" sz="2800"/>
              <a:t> </a:t>
            </a:r>
            <a:r>
              <a:rPr lang="en-US" sz="2800" err="1"/>
              <a:t>nhân</a:t>
            </a:r>
            <a:endParaRPr lang="en-US" sz="2800"/>
          </a:p>
        </p:txBody>
      </p:sp>
      <p:sp>
        <p:nvSpPr>
          <p:cNvPr id="16" name="Right Arrow 15"/>
          <p:cNvSpPr/>
          <p:nvPr/>
        </p:nvSpPr>
        <p:spPr>
          <a:xfrm rot="16200000">
            <a:off x="6516594" y="3478405"/>
            <a:ext cx="3076575" cy="1568194"/>
          </a:xfrm>
          <a:prstGeom prst="rightArrow">
            <a:avLst>
              <a:gd name="adj1" fmla="val 77234"/>
              <a:gd name="adj2" fmla="val 17176"/>
            </a:avLst>
          </a:prstGeom>
        </p:spPr>
        <p:style>
          <a:lnRef idx="1">
            <a:schemeClr val="accent2"/>
          </a:lnRef>
          <a:fillRef idx="2">
            <a:schemeClr val="accent2"/>
          </a:fillRef>
          <a:effectRef idx="1">
            <a:schemeClr val="accent2"/>
          </a:effectRef>
          <a:fontRef idx="minor">
            <a:schemeClr val="dk1"/>
          </a:fontRef>
        </p:style>
        <p:txBody>
          <a:bodyPr vert="vert" anchor="ctr"/>
          <a:lstStyle/>
          <a:p>
            <a:pPr algn="ctr">
              <a:defRPr/>
            </a:pPr>
            <a:r>
              <a:rPr lang="en-US" sz="2800" err="1"/>
              <a:t>Không</a:t>
            </a:r>
            <a:r>
              <a:rPr lang="en-US" sz="2800"/>
              <a:t> </a:t>
            </a:r>
            <a:r>
              <a:rPr lang="en-US" sz="2800" err="1"/>
              <a:t>đưa</a:t>
            </a:r>
            <a:r>
              <a:rPr lang="en-US" sz="2800"/>
              <a:t> </a:t>
            </a:r>
            <a:r>
              <a:rPr lang="en-US" sz="2800" err="1"/>
              <a:t>tay</a:t>
            </a:r>
            <a:r>
              <a:rPr lang="en-US" sz="2800"/>
              <a:t> </a:t>
            </a:r>
            <a:r>
              <a:rPr lang="en-US" sz="2800" err="1"/>
              <a:t>lên</a:t>
            </a:r>
            <a:r>
              <a:rPr lang="en-US" sz="2800"/>
              <a:t> </a:t>
            </a:r>
            <a:r>
              <a:rPr lang="en-US" sz="2800" err="1"/>
              <a:t>mắt</a:t>
            </a:r>
            <a:r>
              <a:rPr lang="en-US" sz="2800"/>
              <a:t>, </a:t>
            </a:r>
            <a:r>
              <a:rPr lang="en-US" sz="2800" err="1"/>
              <a:t>mũi</a:t>
            </a:r>
            <a:r>
              <a:rPr lang="en-US" sz="2800"/>
              <a:t>, </a:t>
            </a:r>
            <a:r>
              <a:rPr lang="en-US" sz="2800" err="1"/>
              <a:t>miệng</a:t>
            </a:r>
            <a:endParaRPr lang="en-US" sz="2800"/>
          </a:p>
        </p:txBody>
      </p:sp>
      <p:sp>
        <p:nvSpPr>
          <p:cNvPr id="17" name="Right Arrow 16"/>
          <p:cNvSpPr/>
          <p:nvPr/>
        </p:nvSpPr>
        <p:spPr>
          <a:xfrm rot="16200000">
            <a:off x="8238516" y="3565265"/>
            <a:ext cx="3076575" cy="1418222"/>
          </a:xfrm>
          <a:prstGeom prst="rightArrow">
            <a:avLst>
              <a:gd name="adj1" fmla="val 77234"/>
              <a:gd name="adj2" fmla="val 17176"/>
            </a:avLst>
          </a:prstGeom>
        </p:spPr>
        <p:style>
          <a:lnRef idx="1">
            <a:schemeClr val="accent6"/>
          </a:lnRef>
          <a:fillRef idx="2">
            <a:schemeClr val="accent6"/>
          </a:fillRef>
          <a:effectRef idx="1">
            <a:schemeClr val="accent6"/>
          </a:effectRef>
          <a:fontRef idx="minor">
            <a:schemeClr val="dk1"/>
          </a:fontRef>
        </p:style>
        <p:txBody>
          <a:bodyPr vert="vert" anchor="ctr"/>
          <a:lstStyle/>
          <a:p>
            <a:pPr algn="ctr">
              <a:defRPr/>
            </a:pPr>
            <a:r>
              <a:rPr lang="en-US" sz="2400" dirty="0" err="1"/>
              <a:t>Nghiêm</a:t>
            </a:r>
            <a:r>
              <a:rPr lang="en-US" sz="2400" dirty="0"/>
              <a:t> </a:t>
            </a:r>
            <a:r>
              <a:rPr lang="en-US" sz="2400" dirty="0" err="1"/>
              <a:t>cấm</a:t>
            </a:r>
            <a:r>
              <a:rPr lang="en-US" sz="2400" dirty="0"/>
              <a:t> </a:t>
            </a:r>
            <a:r>
              <a:rPr lang="en-US" sz="2400" dirty="0" err="1"/>
              <a:t>khạc</a:t>
            </a:r>
            <a:r>
              <a:rPr lang="en-US" sz="2400" dirty="0"/>
              <a:t> </a:t>
            </a:r>
            <a:r>
              <a:rPr lang="en-US" sz="2400" dirty="0" err="1"/>
              <a:t>nhổ</a:t>
            </a:r>
            <a:r>
              <a:rPr lang="en-US" sz="2400" dirty="0"/>
              <a:t> </a:t>
            </a:r>
            <a:r>
              <a:rPr lang="en-US" sz="2400" dirty="0" err="1"/>
              <a:t>bừa</a:t>
            </a:r>
            <a:r>
              <a:rPr lang="en-US" sz="2400" dirty="0"/>
              <a:t> </a:t>
            </a:r>
            <a:r>
              <a:rPr lang="en-US" sz="2400" dirty="0" err="1"/>
              <a:t>bãi</a:t>
            </a:r>
            <a:endParaRPr lang="en-US" sz="2400" dirty="0"/>
          </a:p>
        </p:txBody>
      </p:sp>
      <p:sp>
        <p:nvSpPr>
          <p:cNvPr id="18" name="Right Arrow 17"/>
          <p:cNvSpPr/>
          <p:nvPr/>
        </p:nvSpPr>
        <p:spPr>
          <a:xfrm rot="16200000">
            <a:off x="9797359" y="3620543"/>
            <a:ext cx="3076575" cy="1418222"/>
          </a:xfrm>
          <a:prstGeom prst="rightArrow">
            <a:avLst>
              <a:gd name="adj1" fmla="val 77234"/>
              <a:gd name="adj2" fmla="val 17176"/>
            </a:avLst>
          </a:prstGeom>
          <a:solidFill>
            <a:srgbClr val="FFFF00"/>
          </a:solidFill>
        </p:spPr>
        <p:style>
          <a:lnRef idx="1">
            <a:schemeClr val="accent6"/>
          </a:lnRef>
          <a:fillRef idx="2">
            <a:schemeClr val="accent6"/>
          </a:fillRef>
          <a:effectRef idx="1">
            <a:schemeClr val="accent6"/>
          </a:effectRef>
          <a:fontRef idx="minor">
            <a:schemeClr val="dk1"/>
          </a:fontRef>
        </p:style>
        <p:txBody>
          <a:bodyPr vert="vert" anchor="ctr"/>
          <a:lstStyle/>
          <a:p>
            <a:pPr algn="ctr">
              <a:defRPr/>
            </a:pPr>
            <a:r>
              <a:rPr lang="en-US" sz="2400" dirty="0" err="1" smtClean="0"/>
              <a:t>Tuyên</a:t>
            </a:r>
            <a:r>
              <a:rPr lang="en-US" sz="2400" dirty="0" smtClean="0"/>
              <a:t> </a:t>
            </a:r>
            <a:r>
              <a:rPr lang="en-US" sz="2400" dirty="0" err="1" smtClean="0"/>
              <a:t>truyền</a:t>
            </a:r>
            <a:r>
              <a:rPr lang="en-US" sz="2400" dirty="0" smtClean="0"/>
              <a:t> </a:t>
            </a:r>
            <a:r>
              <a:rPr lang="en-US" sz="2400" dirty="0" err="1" smtClean="0"/>
              <a:t>tiêm</a:t>
            </a:r>
            <a:r>
              <a:rPr lang="en-US" sz="2400" dirty="0" smtClean="0"/>
              <a:t> VX PCD </a:t>
            </a:r>
            <a:r>
              <a:rPr lang="en-US" sz="2400" dirty="0" err="1" smtClean="0"/>
              <a:t>Covid</a:t>
            </a:r>
            <a:r>
              <a:rPr lang="en-US" sz="2400" dirty="0" smtClean="0"/>
              <a:t> 19</a:t>
            </a:r>
            <a:endParaRPr lang="en-US" sz="2400" dirty="0"/>
          </a:p>
        </p:txBody>
      </p:sp>
      <p:sp>
        <p:nvSpPr>
          <p:cNvPr id="2" name="AutoShape 2" descr="Tiêm Vắc Xin Ngừa COVID-19 | CDC"/>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4" descr="Tiêm Vắc Xin Ngừa COVID-19 | CDC"/>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 name="Picture 5"/>
          <p:cNvPicPr>
            <a:picLocks noChangeAspect="1"/>
          </p:cNvPicPr>
          <p:nvPr/>
        </p:nvPicPr>
        <p:blipFill>
          <a:blip r:embed="rId3"/>
          <a:stretch>
            <a:fillRect/>
          </a:stretch>
        </p:blipFill>
        <p:spPr>
          <a:xfrm>
            <a:off x="10795413" y="1511841"/>
            <a:ext cx="1279525" cy="1279525"/>
          </a:xfrm>
          <a:prstGeom prst="rect">
            <a:avLst/>
          </a:prstGeom>
        </p:spPr>
      </p:pic>
      <p:pic>
        <p:nvPicPr>
          <p:cNvPr id="20" name="Picture 19"/>
          <p:cNvPicPr>
            <a:picLocks noChangeAspect="1"/>
          </p:cNvPicPr>
          <p:nvPr/>
        </p:nvPicPr>
        <p:blipFill>
          <a:blip r:embed="rId4"/>
          <a:stretch>
            <a:fillRect/>
          </a:stretch>
        </p:blipFill>
        <p:spPr>
          <a:xfrm>
            <a:off x="11430366" y="174670"/>
            <a:ext cx="652097" cy="627017"/>
          </a:xfrm>
          <a:prstGeom prst="rect">
            <a:avLst/>
          </a:prstGeom>
        </p:spPr>
      </p:pic>
    </p:spTree>
    <p:extLst>
      <p:ext uri="{BB962C8B-B14F-4D97-AF65-F5344CB8AC3E}">
        <p14:creationId xmlns:p14="http://schemas.microsoft.com/office/powerpoint/2010/main" val="166038797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p:cNvSpPr>
          <p:nvPr/>
        </p:nvSpPr>
        <p:spPr bwMode="auto">
          <a:xfrm>
            <a:off x="215545" y="94384"/>
            <a:ext cx="11581502" cy="858653"/>
          </a:xfrm>
          <a:prstGeom prst="rect">
            <a:avLst/>
          </a:prstGeom>
          <a:solidFill>
            <a:schemeClr val="accent2">
              <a:lumMod val="60000"/>
              <a:lumOff val="40000"/>
            </a:schemeClr>
          </a:solidFill>
          <a:ln>
            <a:noFill/>
          </a:ln>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2400" b="1">
                <a:latin typeface="Times New Roman" panose="02020603050405020304" pitchFamily="18" charset="0"/>
                <a:cs typeface="Times New Roman" panose="02020603050405020304" pitchFamily="18" charset="0"/>
              </a:rPr>
              <a:t>TÌNH HÌNH DỊCH COVID-19 </a:t>
            </a:r>
            <a:r>
              <a:rPr lang="en-US" altLang="en-US" sz="2400" b="1" smtClean="0">
                <a:latin typeface="Times New Roman" panose="02020603050405020304" pitchFamily="18" charset="0"/>
                <a:cs typeface="Times New Roman" panose="02020603050405020304" pitchFamily="18" charset="0"/>
              </a:rPr>
              <a:t>TẠI VIỆT NAM</a:t>
            </a:r>
          </a:p>
          <a:p>
            <a:pPr algn="ctr" eaLnBrk="1" hangingPunct="1">
              <a:lnSpc>
                <a:spcPct val="100000"/>
              </a:lnSpc>
              <a:spcBef>
                <a:spcPct val="0"/>
              </a:spcBef>
              <a:buFontTx/>
              <a:buNone/>
            </a:pPr>
            <a:r>
              <a:rPr lang="en-US" altLang="en-US" sz="2400" b="1" smtClean="0">
                <a:latin typeface="Times New Roman" panose="02020603050405020304" pitchFamily="18" charset="0"/>
                <a:cs typeface="Times New Roman" panose="02020603050405020304" pitchFamily="18" charset="0"/>
              </a:rPr>
              <a:t>(</a:t>
            </a:r>
            <a:r>
              <a:rPr lang="en-US" altLang="en-US" sz="2400" b="1" smtClean="0">
                <a:latin typeface="Times New Roman" panose="02020603050405020304" pitchFamily="18" charset="0"/>
                <a:cs typeface="Times New Roman" panose="02020603050405020304" pitchFamily="18" charset="0"/>
              </a:rPr>
              <a:t>28</a:t>
            </a:r>
            <a:r>
              <a:rPr lang="en-US" altLang="en-US" sz="2400" b="1" smtClean="0">
                <a:latin typeface="Times New Roman" panose="02020603050405020304" pitchFamily="18" charset="0"/>
                <a:cs typeface="Times New Roman" panose="02020603050405020304" pitchFamily="18" charset="0"/>
              </a:rPr>
              <a:t>/10/2022</a:t>
            </a:r>
            <a:r>
              <a:rPr lang="en-US" altLang="en-US" sz="2400" b="1" smtClean="0">
                <a:latin typeface="Times New Roman" panose="02020603050405020304" pitchFamily="18" charset="0"/>
                <a:cs typeface="Times New Roman" panose="02020603050405020304" pitchFamily="18" charset="0"/>
              </a:rPr>
              <a:t>)</a:t>
            </a:r>
            <a:endParaRPr lang="en-US" altLang="en-US" sz="2400" b="1">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2"/>
          <a:stretch>
            <a:fillRect/>
          </a:stretch>
        </p:blipFill>
        <p:spPr>
          <a:xfrm>
            <a:off x="393209" y="2189408"/>
            <a:ext cx="7192448" cy="4525052"/>
          </a:xfrm>
          <a:prstGeom prst="rect">
            <a:avLst/>
          </a:prstGeom>
        </p:spPr>
      </p:pic>
      <p:sp>
        <p:nvSpPr>
          <p:cNvPr id="2" name="Rounded Rectangle 1"/>
          <p:cNvSpPr/>
          <p:nvPr/>
        </p:nvSpPr>
        <p:spPr>
          <a:xfrm>
            <a:off x="850006" y="1188072"/>
            <a:ext cx="3447674" cy="763074"/>
          </a:xfrm>
          <a:prstGeom prst="roundRect">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smtClean="0"/>
              <a:t>Mắc</a:t>
            </a:r>
          </a:p>
          <a:p>
            <a:pPr algn="ctr"/>
            <a:r>
              <a:rPr lang="en-US" sz="2800" b="1" smtClean="0"/>
              <a:t>11.495.722</a:t>
            </a:r>
            <a:endParaRPr lang="en-US" sz="2800" b="1"/>
          </a:p>
        </p:txBody>
      </p:sp>
      <p:sp>
        <p:nvSpPr>
          <p:cNvPr id="5" name="Rounded Rectangle 4"/>
          <p:cNvSpPr/>
          <p:nvPr/>
        </p:nvSpPr>
        <p:spPr>
          <a:xfrm>
            <a:off x="4749308" y="1171974"/>
            <a:ext cx="3023092" cy="779172"/>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Tử </a:t>
            </a:r>
            <a:r>
              <a:rPr lang="en-US" sz="2800" smtClean="0"/>
              <a:t>vong</a:t>
            </a:r>
          </a:p>
          <a:p>
            <a:pPr algn="ctr"/>
            <a:r>
              <a:rPr lang="en-US" sz="2800" b="1" smtClean="0"/>
              <a:t>43.159</a:t>
            </a:r>
            <a:endParaRPr lang="en-US" sz="2800" b="1"/>
          </a:p>
        </p:txBody>
      </p:sp>
      <p:sp>
        <p:nvSpPr>
          <p:cNvPr id="7" name="Rounded Rectangle 6"/>
          <p:cNvSpPr/>
          <p:nvPr/>
        </p:nvSpPr>
        <p:spPr>
          <a:xfrm>
            <a:off x="8077200" y="1081821"/>
            <a:ext cx="3892015" cy="2472748"/>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just"/>
            <a:r>
              <a:rPr lang="en-US" sz="2800" smtClean="0"/>
              <a:t>Tuần qua </a:t>
            </a:r>
            <a:r>
              <a:rPr lang="en-US" sz="2800"/>
              <a:t>cả nước ghi nhận </a:t>
            </a:r>
            <a:r>
              <a:rPr lang="en-US" sz="2800">
                <a:solidFill>
                  <a:srgbClr val="FF0000"/>
                </a:solidFill>
              </a:rPr>
              <a:t>6.289</a:t>
            </a:r>
            <a:r>
              <a:rPr lang="en-US" sz="2800"/>
              <a:t> trường hợp mắc, giảm 23,4% so với tuần trước đó và 4 trường hợp tử </a:t>
            </a:r>
            <a:r>
              <a:rPr lang="en-US" sz="2800" smtClean="0"/>
              <a:t>vong</a:t>
            </a:r>
            <a:endParaRPr lang="en-US" sz="2800">
              <a:solidFill>
                <a:srgbClr val="FF0000"/>
              </a:solidFill>
            </a:endParaRPr>
          </a:p>
        </p:txBody>
      </p:sp>
      <p:sp>
        <p:nvSpPr>
          <p:cNvPr id="8" name="Rounded Rectangle 7"/>
          <p:cNvSpPr/>
          <p:nvPr/>
        </p:nvSpPr>
        <p:spPr>
          <a:xfrm>
            <a:off x="8077200" y="3683353"/>
            <a:ext cx="3915625" cy="3136010"/>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just"/>
            <a:r>
              <a:rPr lang="en-US" sz="2400"/>
              <a:t>Biến thể Omicron tái tổ hợp XBB </a:t>
            </a:r>
            <a:r>
              <a:rPr lang="en-US" sz="2400"/>
              <a:t>và </a:t>
            </a:r>
            <a:r>
              <a:rPr lang="en-US" sz="2400" smtClean="0"/>
              <a:t>XBB.1 đã </a:t>
            </a:r>
            <a:r>
              <a:rPr lang="en-US" sz="2400"/>
              <a:t>phát hiện tại 35 </a:t>
            </a:r>
            <a:r>
              <a:rPr lang="en-US" sz="2400"/>
              <a:t>quốc </a:t>
            </a:r>
            <a:r>
              <a:rPr lang="en-US" sz="2400" smtClean="0"/>
              <a:t>gia =&gt; một </a:t>
            </a:r>
            <a:r>
              <a:rPr lang="en-US" sz="2400"/>
              <a:t>trong những biến thể có </a:t>
            </a:r>
            <a:r>
              <a:rPr lang="en-US" sz="2400" b="1"/>
              <a:t>khả năng né tránh hệ miễn dịch </a:t>
            </a:r>
            <a:r>
              <a:rPr lang="en-US" sz="2400" b="1"/>
              <a:t>cao </a:t>
            </a:r>
            <a:r>
              <a:rPr lang="en-US" sz="2400" b="1" smtClean="0"/>
              <a:t>nhất</a:t>
            </a:r>
            <a:r>
              <a:rPr lang="en-US" sz="2400" smtClean="0"/>
              <a:t>, hiện </a:t>
            </a:r>
            <a:r>
              <a:rPr lang="en-US" sz="2400"/>
              <a:t>đang gây làn sóng lây nhiễm mới tại Singapore.</a:t>
            </a:r>
            <a:endParaRPr lang="en-US" sz="2400">
              <a:cs typeface="Times New Roman" panose="02020603050405020304" pitchFamily="18" charset="0"/>
            </a:endParaRPr>
          </a:p>
        </p:txBody>
      </p:sp>
    </p:spTree>
    <p:extLst>
      <p:ext uri="{BB962C8B-B14F-4D97-AF65-F5344CB8AC3E}">
        <p14:creationId xmlns:p14="http://schemas.microsoft.com/office/powerpoint/2010/main" val="186144630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33697" y="488178"/>
            <a:ext cx="10515600" cy="2529342"/>
          </a:xfrm>
        </p:spPr>
        <p:txBody>
          <a:bodyPr>
            <a:normAutofit lnSpcReduction="10000"/>
          </a:bodyPr>
          <a:lstStyle/>
          <a:p>
            <a:pPr>
              <a:buFontTx/>
              <a:buChar char="-"/>
              <a:defRPr/>
            </a:pPr>
            <a:r>
              <a:rPr lang="vi-VN">
                <a:solidFill>
                  <a:srgbClr val="FF0000"/>
                </a:solidFill>
                <a:latin typeface="Calibri" panose="020F0502020204030204" pitchFamily="34" charset="0"/>
                <a:cs typeface="Calibri" panose="020F0502020204030204" pitchFamily="34" charset="0"/>
              </a:rPr>
              <a:t>Tăng cường thông khí</a:t>
            </a:r>
            <a:r>
              <a:rPr lang="vi-VN">
                <a:latin typeface="Calibri" panose="020F0502020204030204" pitchFamily="34" charset="0"/>
                <a:cs typeface="Calibri" panose="020F0502020204030204" pitchFamily="34" charset="0"/>
              </a:rPr>
              <a:t>, sử dụng quạt, hạn chế sử dụng điều hòa. Nếu sử dụng điều hòa, cuối mỗi buổi học phải mở cửa phòng học tạo sự thông </a:t>
            </a:r>
            <a:r>
              <a:rPr lang="vi-VN" smtClean="0">
                <a:latin typeface="Calibri" panose="020F0502020204030204" pitchFamily="34" charset="0"/>
                <a:cs typeface="Calibri" panose="020F0502020204030204" pitchFamily="34" charset="0"/>
              </a:rPr>
              <a:t>thoáng</a:t>
            </a:r>
            <a:endParaRPr lang="en-US" smtClean="0">
              <a:latin typeface="Calibri" panose="020F0502020204030204" pitchFamily="34" charset="0"/>
              <a:cs typeface="Calibri" panose="020F0502020204030204" pitchFamily="34" charset="0"/>
            </a:endParaRPr>
          </a:p>
          <a:p>
            <a:pPr>
              <a:buFontTx/>
              <a:buChar char="-"/>
              <a:defRPr/>
            </a:pPr>
            <a:r>
              <a:rPr lang="en-US" smtClean="0">
                <a:latin typeface="Calibri" panose="020F0502020204030204" pitchFamily="34" charset="0"/>
                <a:cs typeface="Calibri" panose="020F0502020204030204" pitchFamily="34" charset="0"/>
              </a:rPr>
              <a:t>Duy trì chế độ vệ sinh môi trường ngoại cảnh </a:t>
            </a:r>
          </a:p>
          <a:p>
            <a:pPr>
              <a:buFontTx/>
              <a:buChar char="-"/>
              <a:defRPr/>
            </a:pPr>
            <a:r>
              <a:rPr lang="en-US" smtClean="0">
                <a:latin typeface="Calibri" panose="020F0502020204030204" pitchFamily="34" charset="0"/>
                <a:cs typeface="Calibri" panose="020F0502020204030204" pitchFamily="34" charset="0"/>
              </a:rPr>
              <a:t>Bố </a:t>
            </a:r>
            <a:r>
              <a:rPr lang="en-US" dirty="0" err="1" smtClean="0">
                <a:latin typeface="Calibri" panose="020F0502020204030204" pitchFamily="34" charset="0"/>
                <a:cs typeface="Calibri" panose="020F0502020204030204" pitchFamily="34" charset="0"/>
              </a:rPr>
              <a:t>trí</a:t>
            </a:r>
            <a:r>
              <a:rPr lang="en-US" dirty="0" smtClean="0">
                <a:latin typeface="Calibri" panose="020F0502020204030204" pitchFamily="34" charset="0"/>
                <a:cs typeface="Calibri" panose="020F0502020204030204" pitchFamily="34" charset="0"/>
              </a:rPr>
              <a:t> </a:t>
            </a:r>
            <a:r>
              <a:rPr lang="en-US" dirty="0" err="1" smtClean="0">
                <a:latin typeface="Calibri" panose="020F0502020204030204" pitchFamily="34" charset="0"/>
                <a:cs typeface="Calibri" panose="020F0502020204030204" pitchFamily="34" charset="0"/>
              </a:rPr>
              <a:t>thùng</a:t>
            </a:r>
            <a:r>
              <a:rPr lang="en-US" dirty="0" smtClean="0">
                <a:latin typeface="Calibri" panose="020F0502020204030204" pitchFamily="34" charset="0"/>
                <a:cs typeface="Calibri" panose="020F0502020204030204" pitchFamily="34" charset="0"/>
              </a:rPr>
              <a:t> </a:t>
            </a:r>
            <a:r>
              <a:rPr lang="en-US" dirty="0" err="1" smtClean="0">
                <a:latin typeface="Calibri" panose="020F0502020204030204" pitchFamily="34" charset="0"/>
                <a:cs typeface="Calibri" panose="020F0502020204030204" pitchFamily="34" charset="0"/>
              </a:rPr>
              <a:t>rác</a:t>
            </a:r>
            <a:r>
              <a:rPr lang="en-US" dirty="0" smtClean="0">
                <a:latin typeface="Calibri" panose="020F0502020204030204" pitchFamily="34" charset="0"/>
                <a:cs typeface="Calibri" panose="020F0502020204030204" pitchFamily="34" charset="0"/>
              </a:rPr>
              <a:t> </a:t>
            </a:r>
            <a:r>
              <a:rPr lang="en-US" dirty="0" err="1" smtClean="0">
                <a:latin typeface="Calibri" panose="020F0502020204030204" pitchFamily="34" charset="0"/>
                <a:cs typeface="Calibri" panose="020F0502020204030204" pitchFamily="34" charset="0"/>
              </a:rPr>
              <a:t>có</a:t>
            </a:r>
            <a:r>
              <a:rPr lang="en-US" dirty="0" smtClean="0">
                <a:latin typeface="Calibri" panose="020F0502020204030204" pitchFamily="34" charset="0"/>
                <a:cs typeface="Calibri" panose="020F0502020204030204" pitchFamily="34" charset="0"/>
              </a:rPr>
              <a:t> </a:t>
            </a:r>
            <a:r>
              <a:rPr lang="en-US" dirty="0" err="1" smtClean="0">
                <a:latin typeface="Calibri" panose="020F0502020204030204" pitchFamily="34" charset="0"/>
                <a:cs typeface="Calibri" panose="020F0502020204030204" pitchFamily="34" charset="0"/>
              </a:rPr>
              <a:t>nắp</a:t>
            </a:r>
            <a:r>
              <a:rPr lang="en-US" dirty="0" smtClean="0">
                <a:latin typeface="Calibri" panose="020F0502020204030204" pitchFamily="34" charset="0"/>
                <a:cs typeface="Calibri" panose="020F0502020204030204" pitchFamily="34" charset="0"/>
              </a:rPr>
              <a:t> </a:t>
            </a:r>
            <a:r>
              <a:rPr lang="en-US" dirty="0" err="1" smtClean="0">
                <a:latin typeface="Calibri" panose="020F0502020204030204" pitchFamily="34" charset="0"/>
                <a:cs typeface="Calibri" panose="020F0502020204030204" pitchFamily="34" charset="0"/>
              </a:rPr>
              <a:t>đậy</a:t>
            </a:r>
            <a:r>
              <a:rPr lang="en-US" dirty="0" smtClean="0">
                <a:latin typeface="Calibri" panose="020F0502020204030204" pitchFamily="34" charset="0"/>
                <a:cs typeface="Calibri" panose="020F0502020204030204" pitchFamily="34" charset="0"/>
              </a:rPr>
              <a:t> ở </a:t>
            </a:r>
            <a:r>
              <a:rPr lang="en-US" dirty="0" err="1" smtClean="0">
                <a:latin typeface="Calibri" panose="020F0502020204030204" pitchFamily="34" charset="0"/>
                <a:cs typeface="Calibri" panose="020F0502020204030204" pitchFamily="34" charset="0"/>
              </a:rPr>
              <a:t>các</a:t>
            </a:r>
            <a:r>
              <a:rPr lang="en-US" dirty="0" smtClean="0">
                <a:latin typeface="Calibri" panose="020F0502020204030204" pitchFamily="34" charset="0"/>
                <a:cs typeface="Calibri" panose="020F0502020204030204" pitchFamily="34" charset="0"/>
              </a:rPr>
              <a:t> </a:t>
            </a:r>
            <a:r>
              <a:rPr lang="en-US" dirty="0" err="1" smtClean="0">
                <a:latin typeface="Calibri" panose="020F0502020204030204" pitchFamily="34" charset="0"/>
                <a:cs typeface="Calibri" panose="020F0502020204030204" pitchFamily="34" charset="0"/>
              </a:rPr>
              <a:t>vị</a:t>
            </a:r>
            <a:r>
              <a:rPr lang="en-US" dirty="0" smtClean="0">
                <a:latin typeface="Calibri" panose="020F0502020204030204" pitchFamily="34" charset="0"/>
                <a:cs typeface="Calibri" panose="020F0502020204030204" pitchFamily="34" charset="0"/>
              </a:rPr>
              <a:t> </a:t>
            </a:r>
            <a:r>
              <a:rPr lang="en-US" dirty="0" err="1" smtClean="0">
                <a:latin typeface="Calibri" panose="020F0502020204030204" pitchFamily="34" charset="0"/>
                <a:cs typeface="Calibri" panose="020F0502020204030204" pitchFamily="34" charset="0"/>
              </a:rPr>
              <a:t>trí</a:t>
            </a:r>
            <a:r>
              <a:rPr lang="en-US" dirty="0" smtClean="0">
                <a:latin typeface="Calibri" panose="020F0502020204030204" pitchFamily="34" charset="0"/>
                <a:cs typeface="Calibri" panose="020F0502020204030204" pitchFamily="34" charset="0"/>
              </a:rPr>
              <a:t> </a:t>
            </a:r>
            <a:r>
              <a:rPr lang="en-US" dirty="0" err="1" smtClean="0">
                <a:latin typeface="Calibri" panose="020F0502020204030204" pitchFamily="34" charset="0"/>
                <a:cs typeface="Calibri" panose="020F0502020204030204" pitchFamily="34" charset="0"/>
              </a:rPr>
              <a:t>thuận</a:t>
            </a:r>
            <a:r>
              <a:rPr lang="en-US" dirty="0" smtClean="0">
                <a:latin typeface="Calibri" panose="020F0502020204030204" pitchFamily="34" charset="0"/>
                <a:cs typeface="Calibri" panose="020F0502020204030204" pitchFamily="34" charset="0"/>
              </a:rPr>
              <a:t> </a:t>
            </a:r>
            <a:r>
              <a:rPr lang="en-US" dirty="0" err="1" smtClean="0">
                <a:latin typeface="Calibri" panose="020F0502020204030204" pitchFamily="34" charset="0"/>
                <a:cs typeface="Calibri" panose="020F0502020204030204" pitchFamily="34" charset="0"/>
              </a:rPr>
              <a:t>tiện</a:t>
            </a:r>
            <a:r>
              <a:rPr lang="en-US" dirty="0" smtClean="0">
                <a:latin typeface="Calibri" panose="020F0502020204030204" pitchFamily="34" charset="0"/>
                <a:cs typeface="Calibri" panose="020F0502020204030204" pitchFamily="34" charset="0"/>
              </a:rPr>
              <a:t>; Thu </a:t>
            </a:r>
            <a:r>
              <a:rPr lang="en-US" dirty="0" err="1" smtClean="0">
                <a:latin typeface="Calibri" panose="020F0502020204030204" pitchFamily="34" charset="0"/>
                <a:cs typeface="Calibri" panose="020F0502020204030204" pitchFamily="34" charset="0"/>
              </a:rPr>
              <a:t>gom</a:t>
            </a:r>
            <a:r>
              <a:rPr lang="en-US" dirty="0" smtClean="0">
                <a:latin typeface="Calibri" panose="020F0502020204030204" pitchFamily="34" charset="0"/>
                <a:cs typeface="Calibri" panose="020F0502020204030204" pitchFamily="34" charset="0"/>
              </a:rPr>
              <a:t> </a:t>
            </a:r>
            <a:r>
              <a:rPr lang="en-US" dirty="0" err="1" smtClean="0">
                <a:latin typeface="Calibri" panose="020F0502020204030204" pitchFamily="34" charset="0"/>
                <a:cs typeface="Calibri" panose="020F0502020204030204" pitchFamily="34" charset="0"/>
              </a:rPr>
              <a:t>và</a:t>
            </a:r>
            <a:r>
              <a:rPr lang="en-US" dirty="0" smtClean="0">
                <a:latin typeface="Calibri" panose="020F0502020204030204" pitchFamily="34" charset="0"/>
                <a:cs typeface="Calibri" panose="020F0502020204030204" pitchFamily="34" charset="0"/>
              </a:rPr>
              <a:t> </a:t>
            </a:r>
            <a:r>
              <a:rPr lang="en-US" dirty="0" err="1" smtClean="0">
                <a:latin typeface="Calibri" panose="020F0502020204030204" pitchFamily="34" charset="0"/>
                <a:cs typeface="Calibri" panose="020F0502020204030204" pitchFamily="34" charset="0"/>
              </a:rPr>
              <a:t>xử</a:t>
            </a:r>
            <a:r>
              <a:rPr lang="en-US" dirty="0" smtClean="0">
                <a:latin typeface="Calibri" panose="020F0502020204030204" pitchFamily="34" charset="0"/>
                <a:cs typeface="Calibri" panose="020F0502020204030204" pitchFamily="34" charset="0"/>
              </a:rPr>
              <a:t>  </a:t>
            </a:r>
            <a:r>
              <a:rPr lang="en-US" dirty="0" err="1" smtClean="0">
                <a:latin typeface="Calibri" panose="020F0502020204030204" pitchFamily="34" charset="0"/>
                <a:cs typeface="Calibri" panose="020F0502020204030204" pitchFamily="34" charset="0"/>
              </a:rPr>
              <a:t>lý</a:t>
            </a:r>
            <a:r>
              <a:rPr lang="en-US" dirty="0" smtClean="0">
                <a:latin typeface="Calibri" panose="020F0502020204030204" pitchFamily="34" charset="0"/>
                <a:cs typeface="Calibri" panose="020F0502020204030204" pitchFamily="34" charset="0"/>
              </a:rPr>
              <a:t> </a:t>
            </a:r>
            <a:r>
              <a:rPr lang="en-US" dirty="0" err="1" smtClean="0">
                <a:latin typeface="Calibri" panose="020F0502020204030204" pitchFamily="34" charset="0"/>
                <a:cs typeface="Calibri" panose="020F0502020204030204" pitchFamily="34" charset="0"/>
              </a:rPr>
              <a:t>hàng</a:t>
            </a:r>
            <a:r>
              <a:rPr lang="en-US" dirty="0" smtClean="0">
                <a:latin typeface="Calibri" panose="020F0502020204030204" pitchFamily="34" charset="0"/>
                <a:cs typeface="Calibri" panose="020F0502020204030204" pitchFamily="34" charset="0"/>
              </a:rPr>
              <a:t> </a:t>
            </a:r>
            <a:r>
              <a:rPr lang="en-US" err="1" smtClean="0">
                <a:latin typeface="Calibri" panose="020F0502020204030204" pitchFamily="34" charset="0"/>
                <a:cs typeface="Calibri" panose="020F0502020204030204" pitchFamily="34" charset="0"/>
              </a:rPr>
              <a:t>ngày</a:t>
            </a:r>
            <a:r>
              <a:rPr lang="en-US" smtClean="0">
                <a:latin typeface="Calibri" panose="020F0502020204030204" pitchFamily="34" charset="0"/>
                <a:cs typeface="Calibri" panose="020F0502020204030204" pitchFamily="34" charset="0"/>
              </a:rPr>
              <a:t>.</a:t>
            </a:r>
            <a:endParaRPr lang="en-US" dirty="0" smtClean="0">
              <a:latin typeface="Calibri" panose="020F0502020204030204" pitchFamily="34" charset="0"/>
              <a:cs typeface="Calibri" panose="020F0502020204030204" pitchFamily="34" charset="0"/>
            </a:endParaRPr>
          </a:p>
        </p:txBody>
      </p:sp>
      <p:sp>
        <p:nvSpPr>
          <p:cNvPr id="4" name="Date Placeholder 3"/>
          <p:cNvSpPr>
            <a:spLocks noGrp="1"/>
          </p:cNvSpPr>
          <p:nvPr>
            <p:ph type="dt" sz="half" idx="10"/>
          </p:nvPr>
        </p:nvSpPr>
        <p:spPr/>
        <p:txBody>
          <a:bodyPr/>
          <a:lstStyle/>
          <a:p>
            <a:pPr>
              <a:defRPr/>
            </a:pPr>
            <a:endParaRPr lang="en-US"/>
          </a:p>
        </p:txBody>
      </p:sp>
      <p:pic>
        <p:nvPicPr>
          <p:cNvPr id="6" name="Picture 5"/>
          <p:cNvPicPr>
            <a:picLocks noChangeAspect="1"/>
          </p:cNvPicPr>
          <p:nvPr/>
        </p:nvPicPr>
        <p:blipFill>
          <a:blip r:embed="rId2"/>
          <a:stretch>
            <a:fillRect/>
          </a:stretch>
        </p:blipFill>
        <p:spPr>
          <a:xfrm>
            <a:off x="11430366" y="174670"/>
            <a:ext cx="652097" cy="627017"/>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73421" y="3023511"/>
            <a:ext cx="5153148" cy="3515401"/>
          </a:xfrm>
          <a:prstGeom prst="rect">
            <a:avLst/>
          </a:prstGeom>
        </p:spPr>
      </p:pic>
    </p:spTree>
    <p:extLst>
      <p:ext uri="{BB962C8B-B14F-4D97-AF65-F5344CB8AC3E}">
        <p14:creationId xmlns:p14="http://schemas.microsoft.com/office/powerpoint/2010/main" val="31199796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9694" y="2278965"/>
            <a:ext cx="10980313" cy="1631853"/>
          </a:xfrm>
        </p:spPr>
        <p:txBody>
          <a:bodyPr>
            <a:noAutofit/>
          </a:bodyPr>
          <a:lstStyle/>
          <a:p>
            <a:pPr algn="ctr">
              <a:lnSpc>
                <a:spcPct val="100000"/>
              </a:lnSpc>
              <a:spcBef>
                <a:spcPts val="600"/>
              </a:spcBef>
            </a:pPr>
            <a:r>
              <a:rPr lang="en-US" b="1" smtClean="0">
                <a:ln w="0"/>
                <a:solidFill>
                  <a:srgbClr val="0070C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HƯỚNG DẪN </a:t>
            </a:r>
            <a:br>
              <a:rPr lang="en-US" b="1" smtClean="0">
                <a:ln w="0"/>
                <a:solidFill>
                  <a:srgbClr val="0070C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br>
            <a:r>
              <a:rPr lang="en-US" b="1" smtClean="0">
                <a:ln w="0"/>
                <a:solidFill>
                  <a:srgbClr val="0070C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VỆ SINH KHỬ KHUẨN TRƯỜNG LỚP</a:t>
            </a:r>
            <a:endParaRPr lang="en-US" b="1" dirty="0">
              <a:ln w="0"/>
              <a:solidFill>
                <a:srgbClr val="0070C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2"/>
          <a:stretch>
            <a:fillRect/>
          </a:stretch>
        </p:blipFill>
        <p:spPr>
          <a:xfrm>
            <a:off x="11430366" y="174670"/>
            <a:ext cx="652097" cy="627017"/>
          </a:xfrm>
          <a:prstGeom prst="rect">
            <a:avLst/>
          </a:prstGeom>
        </p:spPr>
      </p:pic>
    </p:spTree>
    <p:extLst>
      <p:ext uri="{BB962C8B-B14F-4D97-AF65-F5344CB8AC3E}">
        <p14:creationId xmlns:p14="http://schemas.microsoft.com/office/powerpoint/2010/main" val="293792723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115910" y="-90152"/>
            <a:ext cx="12307910" cy="69481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034" name="Content Placeholder 2"/>
          <p:cNvSpPr>
            <a:spLocks noGrp="1"/>
          </p:cNvSpPr>
          <p:nvPr>
            <p:ph idx="1"/>
          </p:nvPr>
        </p:nvSpPr>
        <p:spPr>
          <a:xfrm>
            <a:off x="504844" y="1600200"/>
            <a:ext cx="5083175" cy="457200"/>
          </a:xfrm>
        </p:spPr>
        <p:txBody>
          <a:bodyPr>
            <a:normAutofit lnSpcReduction="10000"/>
          </a:bodyPr>
          <a:lstStyle/>
          <a:p>
            <a:pPr marL="0" indent="0">
              <a:buFont typeface="Arial" pitchFamily="34" charset="0"/>
              <a:buNone/>
            </a:pPr>
            <a:r>
              <a:rPr lang="en-US" altLang="en-US" smtClean="0">
                <a:latin typeface="Arial" pitchFamily="34" charset="0"/>
                <a:cs typeface="Arial" pitchFamily="34" charset="0"/>
              </a:rPr>
              <a:t>Chất tẩy rửa thông thường </a:t>
            </a:r>
          </a:p>
          <a:p>
            <a:pPr marL="0" indent="0">
              <a:buFont typeface="Arial" pitchFamily="34" charset="0"/>
              <a:buNone/>
            </a:pPr>
            <a:endParaRPr lang="en-US" altLang="en-US" smtClean="0">
              <a:latin typeface="Times New Roman" pitchFamily="18" charset="0"/>
              <a:cs typeface="Times New Roman" pitchFamily="18" charset="0"/>
            </a:endParaRPr>
          </a:p>
        </p:txBody>
      </p:sp>
      <p:pic>
        <p:nvPicPr>
          <p:cNvPr id="44035" name="Picture 3"/>
          <p:cNvPicPr>
            <a:picLocks noChangeAspect="1"/>
          </p:cNvPicPr>
          <p:nvPr/>
        </p:nvPicPr>
        <p:blipFill>
          <a:blip r:embed="rId2"/>
          <a:srcRect/>
          <a:stretch>
            <a:fillRect/>
          </a:stretch>
        </p:blipFill>
        <p:spPr bwMode="auto">
          <a:xfrm>
            <a:off x="418307" y="2276475"/>
            <a:ext cx="4165600" cy="2466975"/>
          </a:xfrm>
          <a:prstGeom prst="rect">
            <a:avLst/>
          </a:prstGeom>
          <a:noFill/>
          <a:ln w="9525">
            <a:noFill/>
            <a:miter lim="800000"/>
            <a:headEnd/>
            <a:tailEnd/>
          </a:ln>
        </p:spPr>
      </p:pic>
      <p:pic>
        <p:nvPicPr>
          <p:cNvPr id="44036" name="Picture 4"/>
          <p:cNvPicPr>
            <a:picLocks noChangeAspect="1"/>
          </p:cNvPicPr>
          <p:nvPr/>
        </p:nvPicPr>
        <p:blipFill>
          <a:blip r:embed="rId3"/>
          <a:srcRect/>
          <a:stretch>
            <a:fillRect/>
          </a:stretch>
        </p:blipFill>
        <p:spPr bwMode="auto">
          <a:xfrm>
            <a:off x="4876004" y="3409950"/>
            <a:ext cx="3657600" cy="3448050"/>
          </a:xfrm>
          <a:prstGeom prst="rect">
            <a:avLst/>
          </a:prstGeom>
          <a:noFill/>
          <a:ln w="9525">
            <a:noFill/>
            <a:miter lim="800000"/>
            <a:headEnd/>
            <a:tailEnd/>
          </a:ln>
        </p:spPr>
      </p:pic>
      <p:sp>
        <p:nvSpPr>
          <p:cNvPr id="38917" name="Title 1"/>
          <p:cNvSpPr txBox="1">
            <a:spLocks/>
          </p:cNvSpPr>
          <p:nvPr/>
        </p:nvSpPr>
        <p:spPr bwMode="auto">
          <a:xfrm>
            <a:off x="311151" y="712797"/>
            <a:ext cx="4379913" cy="515937"/>
          </a:xfrm>
          <a:prstGeom prst="rect">
            <a:avLst/>
          </a:prstGeom>
          <a:noFill/>
          <a:ln>
            <a:noFill/>
          </a:ln>
          <a:extLst/>
        </p:spPr>
        <p:txBody>
          <a:bodyPr lIns="0" rIns="0" bIns="0" anchor="b"/>
          <a:lstStyle>
            <a:lvl1pPr>
              <a:defRPr>
                <a:solidFill>
                  <a:schemeClr val="tx1"/>
                </a:solidFill>
                <a:latin typeface="Calibri" pitchFamily="34" charset="0"/>
                <a:cs typeface="Arial" pitchFamily="34" charset="0"/>
              </a:defRPr>
            </a:lvl1pPr>
            <a:lvl2pPr marL="742950" indent="-285750">
              <a:defRPr>
                <a:solidFill>
                  <a:schemeClr val="tx1"/>
                </a:solidFill>
                <a:latin typeface="Calibri" pitchFamily="34" charset="0"/>
                <a:cs typeface="Arial" pitchFamily="34" charset="0"/>
              </a:defRPr>
            </a:lvl2pPr>
            <a:lvl3pPr marL="1143000" indent="-228600">
              <a:defRPr>
                <a:solidFill>
                  <a:schemeClr val="tx1"/>
                </a:solidFill>
                <a:latin typeface="Calibri" pitchFamily="34" charset="0"/>
                <a:cs typeface="Arial" pitchFamily="34" charset="0"/>
              </a:defRPr>
            </a:lvl3pPr>
            <a:lvl4pPr marL="1600200" indent="-228600">
              <a:defRPr>
                <a:solidFill>
                  <a:schemeClr val="tx1"/>
                </a:solidFill>
                <a:latin typeface="Calibri" pitchFamily="34" charset="0"/>
                <a:cs typeface="Arial" pitchFamily="34" charset="0"/>
              </a:defRPr>
            </a:lvl4pPr>
            <a:lvl5pPr marL="2057400" indent="-22860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algn="ctr" defTabSz="457200">
              <a:defRPr/>
            </a:pPr>
            <a:r>
              <a:rPr lang="en-US" sz="2800" b="1" dirty="0" err="1" smtClean="0">
                <a:solidFill>
                  <a:srgbClr val="0000FF"/>
                </a:solidFill>
                <a:latin typeface="Arial" panose="020B0604020202020204" pitchFamily="34" charset="0"/>
                <a:ea typeface="+mj-ea"/>
              </a:rPr>
              <a:t>Chất</a:t>
            </a:r>
            <a:r>
              <a:rPr lang="en-US" sz="2800" b="1" dirty="0" smtClean="0">
                <a:solidFill>
                  <a:srgbClr val="0000FF"/>
                </a:solidFill>
                <a:latin typeface="Arial" panose="020B0604020202020204" pitchFamily="34" charset="0"/>
                <a:ea typeface="+mj-ea"/>
              </a:rPr>
              <a:t> </a:t>
            </a:r>
            <a:r>
              <a:rPr lang="en-US" sz="2800" b="1" dirty="0" err="1">
                <a:solidFill>
                  <a:srgbClr val="0000FF"/>
                </a:solidFill>
                <a:latin typeface="Arial" panose="020B0604020202020204" pitchFamily="34" charset="0"/>
                <a:ea typeface="+mj-ea"/>
              </a:rPr>
              <a:t>khử</a:t>
            </a:r>
            <a:r>
              <a:rPr lang="en-US" sz="2800" b="1" dirty="0">
                <a:solidFill>
                  <a:srgbClr val="0000FF"/>
                </a:solidFill>
                <a:latin typeface="Arial" panose="020B0604020202020204" pitchFamily="34" charset="0"/>
                <a:ea typeface="+mj-ea"/>
              </a:rPr>
              <a:t> </a:t>
            </a:r>
            <a:r>
              <a:rPr lang="en-US" sz="2800" b="1" dirty="0" err="1">
                <a:solidFill>
                  <a:srgbClr val="0000FF"/>
                </a:solidFill>
                <a:latin typeface="Arial" panose="020B0604020202020204" pitchFamily="34" charset="0"/>
                <a:ea typeface="+mj-ea"/>
              </a:rPr>
              <a:t>khuẩn</a:t>
            </a:r>
            <a:endParaRPr lang="en-US" sz="2800" b="1" dirty="0">
              <a:solidFill>
                <a:srgbClr val="0000FF"/>
              </a:solidFill>
              <a:latin typeface="Arial" panose="020B0604020202020204" pitchFamily="34" charset="0"/>
              <a:ea typeface="+mj-ea"/>
            </a:endParaRPr>
          </a:p>
        </p:txBody>
      </p:sp>
      <p:sp>
        <p:nvSpPr>
          <p:cNvPr id="44038" name="Content Placeholder 2"/>
          <p:cNvSpPr txBox="1">
            <a:spLocks/>
          </p:cNvSpPr>
          <p:nvPr/>
        </p:nvSpPr>
        <p:spPr bwMode="auto">
          <a:xfrm>
            <a:off x="101600" y="4952992"/>
            <a:ext cx="3841751" cy="914400"/>
          </a:xfrm>
          <a:prstGeom prst="rect">
            <a:avLst/>
          </a:prstGeom>
          <a:noFill/>
          <a:ln w="9525">
            <a:noFill/>
            <a:miter lim="800000"/>
            <a:headEnd/>
            <a:tailEnd/>
          </a:ln>
        </p:spPr>
        <p:txBody>
          <a:bodyPr/>
          <a:lstStyle/>
          <a:p>
            <a:pPr defTabSz="457200">
              <a:spcBef>
                <a:spcPct val="20000"/>
              </a:spcBef>
              <a:buClr>
                <a:srgbClr val="A5A5A5"/>
              </a:buClr>
              <a:buSzPct val="95000"/>
              <a:buFont typeface="Wingdings 2" pitchFamily="18" charset="2"/>
              <a:buNone/>
            </a:pPr>
            <a:r>
              <a:rPr lang="en-US" altLang="en-US" sz="2800" dirty="0" err="1">
                <a:solidFill>
                  <a:prstClr val="black"/>
                </a:solidFill>
                <a:latin typeface="Arial" pitchFamily="34" charset="0"/>
              </a:rPr>
              <a:t>Hóa</a:t>
            </a:r>
            <a:r>
              <a:rPr lang="en-US" altLang="en-US" sz="2800" dirty="0">
                <a:solidFill>
                  <a:prstClr val="black"/>
                </a:solidFill>
                <a:latin typeface="Arial" pitchFamily="34" charset="0"/>
              </a:rPr>
              <a:t> </a:t>
            </a:r>
            <a:r>
              <a:rPr lang="en-US" altLang="en-US" sz="2800" dirty="0" err="1">
                <a:solidFill>
                  <a:prstClr val="black"/>
                </a:solidFill>
                <a:latin typeface="Arial" pitchFamily="34" charset="0"/>
              </a:rPr>
              <a:t>chất</a:t>
            </a:r>
            <a:r>
              <a:rPr lang="en-US" altLang="en-US" sz="2800" dirty="0">
                <a:solidFill>
                  <a:prstClr val="black"/>
                </a:solidFill>
                <a:latin typeface="Arial" pitchFamily="34" charset="0"/>
              </a:rPr>
              <a:t> </a:t>
            </a:r>
            <a:r>
              <a:rPr lang="en-US" altLang="en-US" sz="2800" dirty="0" err="1">
                <a:solidFill>
                  <a:prstClr val="black"/>
                </a:solidFill>
                <a:latin typeface="Arial" pitchFamily="34" charset="0"/>
              </a:rPr>
              <a:t>khử</a:t>
            </a:r>
            <a:r>
              <a:rPr lang="en-US" altLang="en-US" sz="2800" dirty="0">
                <a:solidFill>
                  <a:prstClr val="black"/>
                </a:solidFill>
                <a:latin typeface="Arial" pitchFamily="34" charset="0"/>
              </a:rPr>
              <a:t> </a:t>
            </a:r>
            <a:r>
              <a:rPr lang="en-US" altLang="en-US" sz="2800" dirty="0" err="1">
                <a:solidFill>
                  <a:prstClr val="black"/>
                </a:solidFill>
                <a:latin typeface="Arial" pitchFamily="34" charset="0"/>
              </a:rPr>
              <a:t>khuẩn</a:t>
            </a:r>
            <a:r>
              <a:rPr lang="en-US" altLang="en-US" sz="2800" dirty="0">
                <a:solidFill>
                  <a:prstClr val="black"/>
                </a:solidFill>
                <a:latin typeface="Arial" pitchFamily="34" charset="0"/>
              </a:rPr>
              <a:t> </a:t>
            </a:r>
            <a:r>
              <a:rPr lang="en-US" altLang="en-US" sz="2800" dirty="0" err="1" smtClean="0">
                <a:solidFill>
                  <a:prstClr val="black"/>
                </a:solidFill>
                <a:latin typeface="Arial" pitchFamily="34" charset="0"/>
              </a:rPr>
              <a:t>có</a:t>
            </a:r>
            <a:r>
              <a:rPr lang="en-US" altLang="en-US" sz="2800" dirty="0" smtClean="0">
                <a:solidFill>
                  <a:prstClr val="black"/>
                </a:solidFill>
                <a:latin typeface="Arial" pitchFamily="34" charset="0"/>
              </a:rPr>
              <a:t> </a:t>
            </a:r>
            <a:r>
              <a:rPr lang="en-US" altLang="en-US" sz="2800" dirty="0" err="1">
                <a:solidFill>
                  <a:prstClr val="black"/>
                </a:solidFill>
                <a:latin typeface="Arial" pitchFamily="34" charset="0"/>
              </a:rPr>
              <a:t>chứa</a:t>
            </a:r>
            <a:r>
              <a:rPr lang="en-US" altLang="en-US" sz="2800" dirty="0">
                <a:solidFill>
                  <a:prstClr val="black"/>
                </a:solidFill>
                <a:latin typeface="Arial" pitchFamily="34" charset="0"/>
              </a:rPr>
              <a:t> </a:t>
            </a:r>
            <a:r>
              <a:rPr lang="en-US" altLang="en-US" sz="2800" dirty="0" err="1" smtClean="0">
                <a:solidFill>
                  <a:prstClr val="black"/>
                </a:solidFill>
                <a:latin typeface="Arial" pitchFamily="34" charset="0"/>
              </a:rPr>
              <a:t>Clo</a:t>
            </a:r>
            <a:r>
              <a:rPr lang="en-US" altLang="en-US" sz="2800" dirty="0" smtClean="0">
                <a:solidFill>
                  <a:prstClr val="black"/>
                </a:solidFill>
                <a:latin typeface="Arial" pitchFamily="34" charset="0"/>
              </a:rPr>
              <a:t> </a:t>
            </a:r>
            <a:r>
              <a:rPr lang="en-US" altLang="en-US" sz="2800" dirty="0" err="1">
                <a:solidFill>
                  <a:prstClr val="black"/>
                </a:solidFill>
                <a:latin typeface="Arial" pitchFamily="34" charset="0"/>
              </a:rPr>
              <a:t>hoạt</a:t>
            </a:r>
            <a:r>
              <a:rPr lang="en-US" altLang="en-US" sz="2800" dirty="0">
                <a:solidFill>
                  <a:prstClr val="black"/>
                </a:solidFill>
                <a:latin typeface="Arial" pitchFamily="34" charset="0"/>
              </a:rPr>
              <a:t> </a:t>
            </a:r>
            <a:r>
              <a:rPr lang="en-US" altLang="en-US" sz="2800" dirty="0" err="1">
                <a:solidFill>
                  <a:prstClr val="black"/>
                </a:solidFill>
                <a:latin typeface="Arial" pitchFamily="34" charset="0"/>
              </a:rPr>
              <a:t>tính</a:t>
            </a:r>
            <a:endParaRPr lang="en-US" altLang="en-US" sz="2800" dirty="0">
              <a:solidFill>
                <a:prstClr val="black"/>
              </a:solidFill>
              <a:latin typeface="Arial" pitchFamily="34" charset="0"/>
            </a:endParaRPr>
          </a:p>
          <a:p>
            <a:pPr defTabSz="457200">
              <a:spcBef>
                <a:spcPct val="20000"/>
              </a:spcBef>
              <a:buClr>
                <a:srgbClr val="A5A5A5"/>
              </a:buClr>
              <a:buSzPct val="95000"/>
              <a:buFont typeface="Wingdings 2" pitchFamily="18" charset="2"/>
              <a:buNone/>
            </a:pPr>
            <a:endParaRPr lang="en-US" altLang="en-US" sz="2800" dirty="0">
              <a:solidFill>
                <a:prstClr val="black"/>
              </a:solidFill>
              <a:latin typeface="Times New Roman" pitchFamily="18" charset="0"/>
              <a:cs typeface="Times New Roman" pitchFamily="18" charset="0"/>
            </a:endParaRPr>
          </a:p>
        </p:txBody>
      </p:sp>
      <p:sp>
        <p:nvSpPr>
          <p:cNvPr id="7" name="Title 1"/>
          <p:cNvSpPr>
            <a:spLocks noGrp="1"/>
          </p:cNvSpPr>
          <p:nvPr>
            <p:ph type="title"/>
          </p:nvPr>
        </p:nvSpPr>
        <p:spPr>
          <a:xfrm>
            <a:off x="101607" y="57156"/>
            <a:ext cx="6677025" cy="735013"/>
          </a:xfrm>
          <a:solidFill>
            <a:srgbClr val="FFC000"/>
          </a:solidFill>
        </p:spPr>
        <p:txBody>
          <a:bodyPr/>
          <a:lstStyle/>
          <a:p>
            <a:pPr algn="ctr"/>
            <a:r>
              <a:rPr lang="en-US" altLang="en-US" sz="2800" dirty="0" err="1" smtClean="0">
                <a:latin typeface="Arial" pitchFamily="34" charset="0"/>
                <a:cs typeface="Arial" pitchFamily="34" charset="0"/>
              </a:rPr>
              <a:t>Chuẩn</a:t>
            </a:r>
            <a:r>
              <a:rPr lang="en-US" altLang="en-US" sz="2800" dirty="0" smtClean="0">
                <a:latin typeface="Arial" pitchFamily="34" charset="0"/>
                <a:cs typeface="Arial" pitchFamily="34" charset="0"/>
              </a:rPr>
              <a:t> </a:t>
            </a:r>
            <a:r>
              <a:rPr lang="en-US" altLang="en-US" sz="2800" dirty="0" err="1" smtClean="0">
                <a:latin typeface="Arial" pitchFamily="34" charset="0"/>
                <a:cs typeface="Arial" pitchFamily="34" charset="0"/>
              </a:rPr>
              <a:t>bị</a:t>
            </a:r>
            <a:r>
              <a:rPr lang="en-US" altLang="en-US" sz="2800" dirty="0" smtClean="0">
                <a:latin typeface="Arial" pitchFamily="34" charset="0"/>
                <a:cs typeface="Arial" pitchFamily="34" charset="0"/>
              </a:rPr>
              <a:t> </a:t>
            </a:r>
            <a:r>
              <a:rPr lang="en-US" altLang="en-US" sz="2800" dirty="0" err="1" smtClean="0">
                <a:latin typeface="Arial" pitchFamily="34" charset="0"/>
                <a:cs typeface="Arial" pitchFamily="34" charset="0"/>
              </a:rPr>
              <a:t>điều</a:t>
            </a:r>
            <a:r>
              <a:rPr lang="en-US" altLang="en-US" sz="2800" dirty="0" smtClean="0">
                <a:latin typeface="Arial" pitchFamily="34" charset="0"/>
                <a:cs typeface="Arial" pitchFamily="34" charset="0"/>
              </a:rPr>
              <a:t> </a:t>
            </a:r>
            <a:r>
              <a:rPr lang="en-US" altLang="en-US" sz="2800" dirty="0" err="1" smtClean="0">
                <a:latin typeface="Arial" pitchFamily="34" charset="0"/>
                <a:cs typeface="Arial" pitchFamily="34" charset="0"/>
              </a:rPr>
              <a:t>kiện</a:t>
            </a:r>
            <a:r>
              <a:rPr lang="en-US" altLang="en-US" sz="2800" dirty="0" smtClean="0">
                <a:latin typeface="Arial" pitchFamily="34" charset="0"/>
                <a:cs typeface="Arial" pitchFamily="34" charset="0"/>
              </a:rPr>
              <a:t> </a:t>
            </a:r>
            <a:r>
              <a:rPr lang="en-US" altLang="en-US" sz="2800" dirty="0" err="1" smtClean="0">
                <a:latin typeface="Arial" pitchFamily="34" charset="0"/>
                <a:cs typeface="Arial" pitchFamily="34" charset="0"/>
              </a:rPr>
              <a:t>vệ</a:t>
            </a:r>
            <a:r>
              <a:rPr lang="en-US" altLang="en-US" sz="2800" dirty="0" smtClean="0">
                <a:latin typeface="Arial" pitchFamily="34" charset="0"/>
                <a:cs typeface="Arial" pitchFamily="34" charset="0"/>
              </a:rPr>
              <a:t> </a:t>
            </a:r>
            <a:r>
              <a:rPr lang="en-US" altLang="en-US" sz="2800" dirty="0" err="1" smtClean="0">
                <a:latin typeface="Arial" pitchFamily="34" charset="0"/>
                <a:cs typeface="Arial" pitchFamily="34" charset="0"/>
              </a:rPr>
              <a:t>sinh</a:t>
            </a:r>
            <a:r>
              <a:rPr lang="en-US" altLang="en-US" sz="2800" dirty="0" smtClean="0">
                <a:latin typeface="Arial" pitchFamily="34" charset="0"/>
                <a:cs typeface="Arial" pitchFamily="34" charset="0"/>
              </a:rPr>
              <a:t> </a:t>
            </a:r>
            <a:r>
              <a:rPr lang="en-US" altLang="en-US" sz="2800" dirty="0" err="1" smtClean="0">
                <a:latin typeface="Arial" pitchFamily="34" charset="0"/>
                <a:cs typeface="Arial" pitchFamily="34" charset="0"/>
              </a:rPr>
              <a:t>khử</a:t>
            </a:r>
            <a:r>
              <a:rPr lang="en-US" altLang="en-US" sz="2800" dirty="0" smtClean="0">
                <a:latin typeface="Arial" pitchFamily="34" charset="0"/>
                <a:cs typeface="Arial" pitchFamily="34" charset="0"/>
              </a:rPr>
              <a:t> </a:t>
            </a:r>
            <a:r>
              <a:rPr lang="en-US" altLang="en-US" sz="2800" dirty="0" err="1" smtClean="0">
                <a:latin typeface="Arial" pitchFamily="34" charset="0"/>
                <a:cs typeface="Arial" pitchFamily="34" charset="0"/>
              </a:rPr>
              <a:t>khuẩn</a:t>
            </a:r>
            <a:endParaRPr lang="en-US" altLang="en-US" sz="2800" dirty="0" smtClean="0">
              <a:latin typeface="Arial" pitchFamily="34" charset="0"/>
              <a:cs typeface="Arial" pitchFamily="34" charset="0"/>
            </a:endParaRPr>
          </a:p>
        </p:txBody>
      </p:sp>
      <p:sp>
        <p:nvSpPr>
          <p:cNvPr id="8" name="Title 1"/>
          <p:cNvSpPr txBox="1">
            <a:spLocks/>
          </p:cNvSpPr>
          <p:nvPr/>
        </p:nvSpPr>
        <p:spPr bwMode="auto">
          <a:xfrm>
            <a:off x="6450837" y="345294"/>
            <a:ext cx="4379913" cy="515937"/>
          </a:xfrm>
          <a:prstGeom prst="rect">
            <a:avLst/>
          </a:prstGeom>
          <a:noFill/>
          <a:ln>
            <a:noFill/>
          </a:ln>
          <a:extLst/>
        </p:spPr>
        <p:txBody>
          <a:bodyPr lIns="0" rIns="0" bIns="0" anchor="b"/>
          <a:lstStyle>
            <a:lvl1pPr>
              <a:defRPr>
                <a:solidFill>
                  <a:schemeClr val="tx1"/>
                </a:solidFill>
                <a:latin typeface="Calibri" pitchFamily="34" charset="0"/>
                <a:cs typeface="Arial" pitchFamily="34" charset="0"/>
              </a:defRPr>
            </a:lvl1pPr>
            <a:lvl2pPr marL="742950" indent="-285750">
              <a:defRPr>
                <a:solidFill>
                  <a:schemeClr val="tx1"/>
                </a:solidFill>
                <a:latin typeface="Calibri" pitchFamily="34" charset="0"/>
                <a:cs typeface="Arial" pitchFamily="34" charset="0"/>
              </a:defRPr>
            </a:lvl2pPr>
            <a:lvl3pPr marL="1143000" indent="-228600">
              <a:defRPr>
                <a:solidFill>
                  <a:schemeClr val="tx1"/>
                </a:solidFill>
                <a:latin typeface="Calibri" pitchFamily="34" charset="0"/>
                <a:cs typeface="Arial" pitchFamily="34" charset="0"/>
              </a:defRPr>
            </a:lvl3pPr>
            <a:lvl4pPr marL="1600200" indent="-228600">
              <a:defRPr>
                <a:solidFill>
                  <a:schemeClr val="tx1"/>
                </a:solidFill>
                <a:latin typeface="Calibri" pitchFamily="34" charset="0"/>
                <a:cs typeface="Arial" pitchFamily="34" charset="0"/>
              </a:defRPr>
            </a:lvl4pPr>
            <a:lvl5pPr marL="2057400" indent="-22860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algn="ctr" defTabSz="457200">
              <a:defRPr/>
            </a:pPr>
            <a:r>
              <a:rPr lang="en-US" sz="2800" b="1" dirty="0" err="1" smtClean="0">
                <a:solidFill>
                  <a:srgbClr val="0000FF"/>
                </a:solidFill>
                <a:latin typeface="Arial" panose="020B0604020202020204" pitchFamily="34" charset="0"/>
                <a:ea typeface="+mj-ea"/>
              </a:rPr>
              <a:t>Trang</a:t>
            </a:r>
            <a:r>
              <a:rPr lang="en-US" sz="2800" b="1" dirty="0" smtClean="0">
                <a:solidFill>
                  <a:srgbClr val="0000FF"/>
                </a:solidFill>
                <a:latin typeface="Arial" panose="020B0604020202020204" pitchFamily="34" charset="0"/>
                <a:ea typeface="+mj-ea"/>
              </a:rPr>
              <a:t> </a:t>
            </a:r>
            <a:r>
              <a:rPr lang="en-US" sz="2800" b="1" dirty="0" err="1" smtClean="0">
                <a:solidFill>
                  <a:srgbClr val="0000FF"/>
                </a:solidFill>
                <a:latin typeface="Arial" panose="020B0604020202020204" pitchFamily="34" charset="0"/>
                <a:ea typeface="+mj-ea"/>
              </a:rPr>
              <a:t>thiết</a:t>
            </a:r>
            <a:r>
              <a:rPr lang="en-US" sz="2800" b="1" dirty="0" smtClean="0">
                <a:solidFill>
                  <a:srgbClr val="0000FF"/>
                </a:solidFill>
                <a:latin typeface="Arial" panose="020B0604020202020204" pitchFamily="34" charset="0"/>
                <a:ea typeface="+mj-ea"/>
              </a:rPr>
              <a:t> </a:t>
            </a:r>
            <a:r>
              <a:rPr lang="en-US" sz="2800" b="1" dirty="0" err="1" smtClean="0">
                <a:solidFill>
                  <a:srgbClr val="0000FF"/>
                </a:solidFill>
                <a:latin typeface="Arial" panose="020B0604020202020204" pitchFamily="34" charset="0"/>
                <a:ea typeface="+mj-ea"/>
              </a:rPr>
              <a:t>bị</a:t>
            </a:r>
            <a:endParaRPr lang="en-US" sz="2800" b="1" dirty="0">
              <a:solidFill>
                <a:srgbClr val="0000FF"/>
              </a:solidFill>
              <a:latin typeface="Arial" panose="020B0604020202020204" pitchFamily="34" charset="0"/>
              <a:ea typeface="+mj-ea"/>
            </a:endParaRPr>
          </a:p>
        </p:txBody>
      </p:sp>
      <p:pic>
        <p:nvPicPr>
          <p:cNvPr id="9" name="Picture 2" descr="Kết quả hình ảnh cho găng tay dài"/>
          <p:cNvPicPr>
            <a:picLocks noChangeAspect="1" noChangeArrowheads="1"/>
          </p:cNvPicPr>
          <p:nvPr/>
        </p:nvPicPr>
        <p:blipFill>
          <a:blip r:embed="rId4"/>
          <a:srcRect/>
          <a:stretch>
            <a:fillRect/>
          </a:stretch>
        </p:blipFill>
        <p:spPr bwMode="auto">
          <a:xfrm>
            <a:off x="8965440" y="970764"/>
            <a:ext cx="3425825" cy="2963862"/>
          </a:xfrm>
          <a:prstGeom prst="rect">
            <a:avLst/>
          </a:prstGeom>
          <a:noFill/>
          <a:ln w="9525">
            <a:noFill/>
            <a:miter lim="800000"/>
            <a:headEnd/>
            <a:tailEnd/>
          </a:ln>
        </p:spPr>
      </p:pic>
      <p:pic>
        <p:nvPicPr>
          <p:cNvPr id="10" name="Picture 9" descr="A picture containing game&#10;&#10;Description automatically generated"/>
          <p:cNvPicPr>
            <a:picLocks noChangeAspect="1" noChangeArrowheads="1"/>
          </p:cNvPicPr>
          <p:nvPr/>
        </p:nvPicPr>
        <p:blipFill>
          <a:blip r:embed="rId5"/>
          <a:srcRect/>
          <a:stretch>
            <a:fillRect/>
          </a:stretch>
        </p:blipFill>
        <p:spPr bwMode="auto">
          <a:xfrm>
            <a:off x="5015713" y="970764"/>
            <a:ext cx="4509291" cy="2338388"/>
          </a:xfrm>
          <a:prstGeom prst="rect">
            <a:avLst/>
          </a:prstGeom>
          <a:noFill/>
          <a:ln w="9525">
            <a:noFill/>
            <a:miter lim="800000"/>
            <a:headEnd/>
            <a:tailEnd/>
          </a:ln>
        </p:spPr>
      </p:pic>
      <p:pic>
        <p:nvPicPr>
          <p:cNvPr id="81922" name="Picture 2" descr="Xô, chậu, rổ, rá | SIÊU THỊ TIẾT KIỆM"/>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028874" y="3690131"/>
            <a:ext cx="3206793" cy="2525721"/>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p:cNvPicPr>
            <a:picLocks noChangeAspect="1"/>
          </p:cNvPicPr>
          <p:nvPr/>
        </p:nvPicPr>
        <p:blipFill>
          <a:blip r:embed="rId7"/>
          <a:stretch>
            <a:fillRect/>
          </a:stretch>
        </p:blipFill>
        <p:spPr>
          <a:xfrm>
            <a:off x="11430366" y="174670"/>
            <a:ext cx="652097" cy="627017"/>
          </a:xfrm>
          <a:prstGeom prst="rect">
            <a:avLst/>
          </a:prstGeom>
        </p:spPr>
      </p:pic>
    </p:spTree>
    <p:extLst>
      <p:ext uri="{BB962C8B-B14F-4D97-AF65-F5344CB8AC3E}">
        <p14:creationId xmlns:p14="http://schemas.microsoft.com/office/powerpoint/2010/main" val="420631466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30624" y="566521"/>
            <a:ext cx="11729545" cy="615553"/>
          </a:xfrm>
          <a:prstGeom prst="rect">
            <a:avLst/>
          </a:prstGeom>
          <a:noFill/>
        </p:spPr>
        <p:txBody>
          <a:bodyPr wrap="square" rtlCol="0">
            <a:spAutoFit/>
          </a:bodyPr>
          <a:lstStyle/>
          <a:p>
            <a:r>
              <a:rPr lang="en-US" sz="3400" b="1" dirty="0" smtClean="0">
                <a:solidFill>
                  <a:srgbClr val="FF0000"/>
                </a:solidFill>
              </a:rPr>
              <a:t>HƯỚNG DẪN SỬ DỤNG HÓA CHẤT CÓ CHỨA CLO HOẠT TÍNH</a:t>
            </a:r>
            <a:endParaRPr lang="en-US" sz="3400" b="1" dirty="0">
              <a:solidFill>
                <a:srgbClr val="FF0000"/>
              </a:solidFill>
            </a:endParaRPr>
          </a:p>
        </p:txBody>
      </p:sp>
      <p:sp>
        <p:nvSpPr>
          <p:cNvPr id="6" name="Rectangle 5"/>
          <p:cNvSpPr/>
          <p:nvPr/>
        </p:nvSpPr>
        <p:spPr>
          <a:xfrm>
            <a:off x="630621" y="1349831"/>
            <a:ext cx="10650523" cy="4447371"/>
          </a:xfrm>
          <a:prstGeom prst="rect">
            <a:avLst/>
          </a:prstGeom>
        </p:spPr>
        <p:txBody>
          <a:bodyPr wrap="square">
            <a:spAutoFit/>
          </a:bodyPr>
          <a:lstStyle/>
          <a:p>
            <a:pPr marL="457200" indent="-457200" algn="just">
              <a:spcBef>
                <a:spcPts val="1800"/>
              </a:spcBef>
              <a:buFont typeface="Wingdings" panose="05000000000000000000" pitchFamily="2" charset="2"/>
              <a:buChar char="Ø"/>
            </a:pPr>
            <a:r>
              <a:rPr lang="en-US" sz="3000" dirty="0" err="1" smtClean="0"/>
              <a:t>Clo</a:t>
            </a:r>
            <a:r>
              <a:rPr lang="en-US" sz="3000" dirty="0" smtClean="0"/>
              <a:t> (</a:t>
            </a:r>
            <a:r>
              <a:rPr lang="en-US" sz="3000" dirty="0" err="1" smtClean="0"/>
              <a:t>Cl</a:t>
            </a:r>
            <a:r>
              <a:rPr lang="en-US" sz="3000" dirty="0" smtClean="0"/>
              <a:t>) </a:t>
            </a:r>
            <a:r>
              <a:rPr lang="en-US" sz="3000" dirty="0" err="1" smtClean="0"/>
              <a:t>là</a:t>
            </a:r>
            <a:r>
              <a:rPr lang="en-US" sz="3000" dirty="0" smtClean="0"/>
              <a:t> </a:t>
            </a:r>
            <a:r>
              <a:rPr lang="en-US" sz="3000" dirty="0" err="1" smtClean="0"/>
              <a:t>một</a:t>
            </a:r>
            <a:r>
              <a:rPr lang="en-US" sz="3000" dirty="0" smtClean="0"/>
              <a:t> </a:t>
            </a:r>
            <a:r>
              <a:rPr lang="en-US" sz="3000" dirty="0" err="1" smtClean="0"/>
              <a:t>trong</a:t>
            </a:r>
            <a:r>
              <a:rPr lang="en-US" sz="3000" dirty="0" smtClean="0"/>
              <a:t> </a:t>
            </a:r>
            <a:r>
              <a:rPr lang="en-US" sz="3000" dirty="0" err="1" smtClean="0"/>
              <a:t>những</a:t>
            </a:r>
            <a:r>
              <a:rPr lang="en-US" sz="3000" dirty="0" smtClean="0"/>
              <a:t> halogen </a:t>
            </a:r>
            <a:r>
              <a:rPr lang="en-US" sz="3000" dirty="0" err="1" smtClean="0"/>
              <a:t>được</a:t>
            </a:r>
            <a:r>
              <a:rPr lang="en-US" sz="3000" dirty="0" smtClean="0"/>
              <a:t> </a:t>
            </a:r>
            <a:r>
              <a:rPr lang="en-US" sz="3000" dirty="0" err="1" smtClean="0"/>
              <a:t>sử</a:t>
            </a:r>
            <a:r>
              <a:rPr lang="en-US" sz="3000" dirty="0" smtClean="0"/>
              <a:t> </a:t>
            </a:r>
            <a:r>
              <a:rPr lang="en-US" sz="3000" dirty="0" err="1" smtClean="0"/>
              <a:t>dụng</a:t>
            </a:r>
            <a:r>
              <a:rPr lang="en-US" sz="3000" dirty="0" smtClean="0"/>
              <a:t> </a:t>
            </a:r>
            <a:r>
              <a:rPr lang="en-US" sz="3000" dirty="0" err="1" smtClean="0"/>
              <a:t>rộng</a:t>
            </a:r>
            <a:r>
              <a:rPr lang="en-US" sz="3000" dirty="0" smtClean="0"/>
              <a:t> </a:t>
            </a:r>
            <a:r>
              <a:rPr lang="en-US" sz="3000" dirty="0" err="1" smtClean="0"/>
              <a:t>rãi</a:t>
            </a:r>
            <a:r>
              <a:rPr lang="en-US" sz="3000" dirty="0" smtClean="0"/>
              <a:t> </a:t>
            </a:r>
            <a:r>
              <a:rPr lang="en-US" sz="3000" dirty="0" err="1" smtClean="0"/>
              <a:t>để</a:t>
            </a:r>
            <a:r>
              <a:rPr lang="en-US" sz="3000" dirty="0" smtClean="0"/>
              <a:t> </a:t>
            </a:r>
            <a:r>
              <a:rPr lang="en-US" sz="3000" dirty="0" err="1" smtClean="0"/>
              <a:t>khử</a:t>
            </a:r>
            <a:r>
              <a:rPr lang="en-US" sz="3000" dirty="0" smtClean="0"/>
              <a:t> </a:t>
            </a:r>
            <a:r>
              <a:rPr lang="en-US" sz="3000" dirty="0" err="1" smtClean="0"/>
              <a:t>trùng</a:t>
            </a:r>
            <a:r>
              <a:rPr lang="en-US" sz="3000" dirty="0" smtClean="0"/>
              <a:t> do </a:t>
            </a:r>
            <a:r>
              <a:rPr lang="en-US" sz="3000" dirty="0" err="1" smtClean="0"/>
              <a:t>có</a:t>
            </a:r>
            <a:r>
              <a:rPr lang="en-US" sz="3000" dirty="0" smtClean="0"/>
              <a:t> </a:t>
            </a:r>
            <a:r>
              <a:rPr lang="en-US" sz="3000" dirty="0" err="1" smtClean="0"/>
              <a:t>hoạt</a:t>
            </a:r>
            <a:r>
              <a:rPr lang="en-US" sz="3000" dirty="0" smtClean="0"/>
              <a:t> </a:t>
            </a:r>
            <a:r>
              <a:rPr lang="en-US" sz="3000" dirty="0" err="1" smtClean="0"/>
              <a:t>tính</a:t>
            </a:r>
            <a:r>
              <a:rPr lang="en-US" sz="3000" dirty="0" smtClean="0"/>
              <a:t> </a:t>
            </a:r>
            <a:r>
              <a:rPr lang="en-US" sz="3000" dirty="0" err="1" smtClean="0"/>
              <a:t>diệt</a:t>
            </a:r>
            <a:r>
              <a:rPr lang="en-US" sz="3000" dirty="0" smtClean="0"/>
              <a:t> </a:t>
            </a:r>
            <a:r>
              <a:rPr lang="en-US" sz="3000" dirty="0" err="1" smtClean="0"/>
              <a:t>trùng</a:t>
            </a:r>
            <a:r>
              <a:rPr lang="en-US" sz="3000" dirty="0" smtClean="0"/>
              <a:t> </a:t>
            </a:r>
            <a:r>
              <a:rPr lang="en-US" sz="3000" dirty="0" err="1" smtClean="0"/>
              <a:t>cao</a:t>
            </a:r>
            <a:r>
              <a:rPr lang="en-US" sz="3000" dirty="0" smtClean="0"/>
              <a:t> </a:t>
            </a:r>
            <a:r>
              <a:rPr lang="en-US" sz="3000" dirty="0" err="1" smtClean="0"/>
              <a:t>nhờ</a:t>
            </a:r>
            <a:r>
              <a:rPr lang="en-US" sz="3000" dirty="0" smtClean="0"/>
              <a:t> </a:t>
            </a:r>
            <a:r>
              <a:rPr lang="en-US" sz="3000" dirty="0" err="1" smtClean="0"/>
              <a:t>phản</a:t>
            </a:r>
            <a:r>
              <a:rPr lang="en-US" sz="3000" dirty="0" smtClean="0"/>
              <a:t> </a:t>
            </a:r>
            <a:r>
              <a:rPr lang="en-US" sz="3000" dirty="0" err="1" smtClean="0"/>
              <a:t>ứng</a:t>
            </a:r>
            <a:r>
              <a:rPr lang="en-US" sz="3000" dirty="0" smtClean="0"/>
              <a:t> </a:t>
            </a:r>
            <a:r>
              <a:rPr lang="en-US" sz="3000" dirty="0" err="1" smtClean="0"/>
              <a:t>ôxy</a:t>
            </a:r>
            <a:r>
              <a:rPr lang="en-US" sz="3000" dirty="0" smtClean="0"/>
              <a:t> </a:t>
            </a:r>
            <a:r>
              <a:rPr lang="en-US" sz="3000" dirty="0" err="1" smtClean="0"/>
              <a:t>hóa</a:t>
            </a:r>
            <a:r>
              <a:rPr lang="en-US" sz="3000" dirty="0" smtClean="0"/>
              <a:t> </a:t>
            </a:r>
            <a:r>
              <a:rPr lang="en-US" sz="3000" dirty="0" err="1" smtClean="0"/>
              <a:t>khử</a:t>
            </a:r>
            <a:r>
              <a:rPr lang="en-US" sz="3000" dirty="0" smtClean="0"/>
              <a:t>. </a:t>
            </a:r>
            <a:r>
              <a:rPr lang="en-US" sz="3000" dirty="0" err="1" smtClean="0"/>
              <a:t>Khi</a:t>
            </a:r>
            <a:r>
              <a:rPr lang="en-US" sz="3000" dirty="0" smtClean="0"/>
              <a:t> </a:t>
            </a:r>
            <a:r>
              <a:rPr lang="en-US" sz="3000" dirty="0" err="1" smtClean="0"/>
              <a:t>hòa</a:t>
            </a:r>
            <a:r>
              <a:rPr lang="en-US" sz="3000" dirty="0" smtClean="0"/>
              <a:t> tan </a:t>
            </a:r>
            <a:r>
              <a:rPr lang="en-US" sz="3000" dirty="0" err="1" smtClean="0"/>
              <a:t>trong</a:t>
            </a:r>
            <a:r>
              <a:rPr lang="en-US" sz="3000" dirty="0" smtClean="0"/>
              <a:t> </a:t>
            </a:r>
            <a:r>
              <a:rPr lang="en-US" sz="3000" dirty="0" err="1" smtClean="0"/>
              <a:t>nước</a:t>
            </a:r>
            <a:r>
              <a:rPr lang="en-US" sz="3000" dirty="0" smtClean="0"/>
              <a:t>, </a:t>
            </a:r>
            <a:r>
              <a:rPr lang="en-US" sz="3000" dirty="0" err="1" smtClean="0"/>
              <a:t>các</a:t>
            </a:r>
            <a:r>
              <a:rPr lang="en-US" sz="3000" dirty="0" smtClean="0"/>
              <a:t> </a:t>
            </a:r>
            <a:r>
              <a:rPr lang="en-US" sz="3000" dirty="0" err="1" smtClean="0"/>
              <a:t>hóa</a:t>
            </a:r>
            <a:r>
              <a:rPr lang="en-US" sz="3000" dirty="0" smtClean="0"/>
              <a:t> </a:t>
            </a:r>
            <a:r>
              <a:rPr lang="en-US" sz="3000" dirty="0" err="1" smtClean="0"/>
              <a:t>chất</a:t>
            </a:r>
            <a:r>
              <a:rPr lang="en-US" sz="3000" dirty="0" smtClean="0"/>
              <a:t> </a:t>
            </a:r>
            <a:r>
              <a:rPr lang="en-US" sz="3000" dirty="0" err="1" smtClean="0"/>
              <a:t>này</a:t>
            </a:r>
            <a:r>
              <a:rPr lang="en-US" sz="3000" dirty="0" smtClean="0"/>
              <a:t> </a:t>
            </a:r>
            <a:r>
              <a:rPr lang="en-US" sz="3000" dirty="0" err="1" smtClean="0"/>
              <a:t>sẽ</a:t>
            </a:r>
            <a:r>
              <a:rPr lang="en-US" sz="3000" dirty="0" smtClean="0"/>
              <a:t> </a:t>
            </a:r>
            <a:r>
              <a:rPr lang="en-US" sz="3000" dirty="0" err="1" smtClean="0"/>
              <a:t>giải</a:t>
            </a:r>
            <a:r>
              <a:rPr lang="en-US" sz="3000" dirty="0" smtClean="0"/>
              <a:t> </a:t>
            </a:r>
            <a:r>
              <a:rPr lang="en-US" sz="3000" dirty="0" err="1" smtClean="0"/>
              <a:t>phóng</a:t>
            </a:r>
            <a:r>
              <a:rPr lang="en-US" sz="3000" dirty="0" smtClean="0"/>
              <a:t> </a:t>
            </a:r>
            <a:r>
              <a:rPr lang="en-US" sz="3000" dirty="0" err="1" smtClean="0"/>
              <a:t>ra</a:t>
            </a:r>
            <a:r>
              <a:rPr lang="en-US" sz="3000" dirty="0" smtClean="0"/>
              <a:t> </a:t>
            </a:r>
            <a:r>
              <a:rPr lang="en-US" sz="3000" dirty="0" err="1" smtClean="0"/>
              <a:t>một</a:t>
            </a:r>
            <a:r>
              <a:rPr lang="en-US" sz="3000" dirty="0" smtClean="0"/>
              <a:t> </a:t>
            </a:r>
            <a:r>
              <a:rPr lang="en-US" sz="3000" dirty="0" err="1" smtClean="0"/>
              <a:t>lượng</a:t>
            </a:r>
            <a:r>
              <a:rPr lang="en-US" sz="3000" dirty="0" smtClean="0"/>
              <a:t> </a:t>
            </a:r>
            <a:r>
              <a:rPr lang="en-US" sz="3000" dirty="0" err="1" smtClean="0"/>
              <a:t>clo</a:t>
            </a:r>
            <a:r>
              <a:rPr lang="en-US" sz="3000" dirty="0" smtClean="0"/>
              <a:t> </a:t>
            </a:r>
            <a:r>
              <a:rPr lang="en-US" sz="3000" dirty="0" err="1" smtClean="0"/>
              <a:t>hoạt</a:t>
            </a:r>
            <a:r>
              <a:rPr lang="en-US" sz="3000" dirty="0" smtClean="0"/>
              <a:t> </a:t>
            </a:r>
            <a:r>
              <a:rPr lang="en-US" sz="3000" dirty="0" err="1" smtClean="0"/>
              <a:t>tính</a:t>
            </a:r>
            <a:r>
              <a:rPr lang="en-US" sz="3000" dirty="0" smtClean="0"/>
              <a:t> </a:t>
            </a:r>
            <a:r>
              <a:rPr lang="en-US" sz="3000" dirty="0" err="1" smtClean="0"/>
              <a:t>có</a:t>
            </a:r>
            <a:r>
              <a:rPr lang="en-US" sz="3000" dirty="0" smtClean="0"/>
              <a:t> </a:t>
            </a:r>
            <a:r>
              <a:rPr lang="en-US" sz="3000" dirty="0" err="1" smtClean="0"/>
              <a:t>tác</a:t>
            </a:r>
            <a:r>
              <a:rPr lang="en-US" sz="3000" dirty="0" smtClean="0"/>
              <a:t> </a:t>
            </a:r>
            <a:r>
              <a:rPr lang="en-US" sz="3000" dirty="0" err="1" smtClean="0"/>
              <a:t>dụng</a:t>
            </a:r>
            <a:r>
              <a:rPr lang="en-US" sz="3000" dirty="0" smtClean="0"/>
              <a:t> </a:t>
            </a:r>
            <a:r>
              <a:rPr lang="en-US" sz="3000" dirty="0" err="1" smtClean="0"/>
              <a:t>diệt</a:t>
            </a:r>
            <a:r>
              <a:rPr lang="en-US" sz="3000" dirty="0" smtClean="0"/>
              <a:t> </a:t>
            </a:r>
            <a:r>
              <a:rPr lang="en-US" sz="3000" dirty="0" err="1" smtClean="0"/>
              <a:t>trùng</a:t>
            </a:r>
            <a:r>
              <a:rPr lang="en-US" sz="3000" dirty="0" smtClean="0"/>
              <a:t>. </a:t>
            </a:r>
          </a:p>
          <a:p>
            <a:pPr marL="457200" indent="-457200" algn="just">
              <a:spcBef>
                <a:spcPts val="1800"/>
              </a:spcBef>
              <a:buFont typeface="Wingdings" panose="05000000000000000000" pitchFamily="2" charset="2"/>
              <a:buChar char="Ø"/>
            </a:pPr>
            <a:r>
              <a:rPr lang="en-US" sz="3000" dirty="0" err="1" smtClean="0"/>
              <a:t>Các</a:t>
            </a:r>
            <a:r>
              <a:rPr lang="en-US" sz="3000" dirty="0" smtClean="0"/>
              <a:t> </a:t>
            </a:r>
            <a:r>
              <a:rPr lang="en-US" sz="3000" dirty="0" err="1" smtClean="0"/>
              <a:t>hóa</a:t>
            </a:r>
            <a:r>
              <a:rPr lang="en-US" sz="3000" dirty="0" smtClean="0"/>
              <a:t> </a:t>
            </a:r>
            <a:r>
              <a:rPr lang="en-US" sz="3000" dirty="0" err="1" smtClean="0"/>
              <a:t>chất</a:t>
            </a:r>
            <a:r>
              <a:rPr lang="en-US" sz="3000" dirty="0" smtClean="0"/>
              <a:t> </a:t>
            </a:r>
            <a:r>
              <a:rPr lang="en-US" sz="3000" dirty="0" err="1" smtClean="0"/>
              <a:t>có</a:t>
            </a:r>
            <a:r>
              <a:rPr lang="en-US" sz="3000" dirty="0" smtClean="0"/>
              <a:t> </a:t>
            </a:r>
            <a:r>
              <a:rPr lang="en-US" sz="3000" dirty="0" err="1" smtClean="0"/>
              <a:t>chứa</a:t>
            </a:r>
            <a:r>
              <a:rPr lang="en-US" sz="3000" dirty="0" smtClean="0"/>
              <a:t> -</a:t>
            </a:r>
            <a:r>
              <a:rPr lang="en-US" sz="3000" dirty="0" err="1" smtClean="0"/>
              <a:t>clo</a:t>
            </a:r>
            <a:r>
              <a:rPr lang="en-US" sz="3000" dirty="0" smtClean="0"/>
              <a:t> </a:t>
            </a:r>
            <a:r>
              <a:rPr lang="en-US" sz="3000" dirty="0" err="1" smtClean="0"/>
              <a:t>thường</a:t>
            </a:r>
            <a:r>
              <a:rPr lang="en-US" sz="3000" dirty="0" smtClean="0"/>
              <a:t> </a:t>
            </a:r>
            <a:r>
              <a:rPr lang="en-US" sz="3000" dirty="0" err="1" smtClean="0"/>
              <a:t>sử</a:t>
            </a:r>
            <a:r>
              <a:rPr lang="en-US" sz="3000" dirty="0" smtClean="0"/>
              <a:t> </a:t>
            </a:r>
            <a:r>
              <a:rPr lang="en-US" sz="3000" dirty="0" err="1" smtClean="0"/>
              <a:t>dụng</a:t>
            </a:r>
            <a:r>
              <a:rPr lang="en-US" sz="3000" dirty="0" smtClean="0"/>
              <a:t> </a:t>
            </a:r>
            <a:r>
              <a:rPr lang="en-US" sz="3000" dirty="0" err="1" smtClean="0"/>
              <a:t>bao</a:t>
            </a:r>
            <a:r>
              <a:rPr lang="en-US" sz="3000" dirty="0" smtClean="0"/>
              <a:t> </a:t>
            </a:r>
            <a:r>
              <a:rPr lang="en-US" sz="3000" dirty="0" err="1" smtClean="0"/>
              <a:t>gồm</a:t>
            </a:r>
            <a:r>
              <a:rPr lang="en-US" sz="3000" dirty="0" smtClean="0"/>
              <a:t>:  </a:t>
            </a:r>
            <a:r>
              <a:rPr lang="en-US" sz="3000" dirty="0" err="1" smtClean="0"/>
              <a:t>Cloramin</a:t>
            </a:r>
            <a:r>
              <a:rPr lang="en-US" sz="3000" dirty="0" smtClean="0"/>
              <a:t> B </a:t>
            </a:r>
            <a:r>
              <a:rPr lang="en-US" sz="3000" dirty="0" err="1" smtClean="0"/>
              <a:t>hàm</a:t>
            </a:r>
            <a:r>
              <a:rPr lang="en-US" sz="3000" dirty="0" smtClean="0"/>
              <a:t> </a:t>
            </a:r>
            <a:r>
              <a:rPr lang="en-US" sz="3000" dirty="0" err="1" smtClean="0"/>
              <a:t>lượng</a:t>
            </a:r>
            <a:r>
              <a:rPr lang="en-US" sz="3000" dirty="0" smtClean="0"/>
              <a:t> 25 – 30% </a:t>
            </a:r>
            <a:r>
              <a:rPr lang="en-US" sz="3000" dirty="0" err="1" smtClean="0"/>
              <a:t>clo</a:t>
            </a:r>
            <a:r>
              <a:rPr lang="en-US" sz="3000" dirty="0" smtClean="0"/>
              <a:t> </a:t>
            </a:r>
            <a:r>
              <a:rPr lang="en-US" sz="3000" err="1" smtClean="0"/>
              <a:t>hoạt</a:t>
            </a:r>
            <a:r>
              <a:rPr lang="en-US" sz="3000" smtClean="0"/>
              <a:t> tính, Cloramin </a:t>
            </a:r>
            <a:r>
              <a:rPr lang="en-US" sz="3000" dirty="0" smtClean="0"/>
              <a:t>T </a:t>
            </a:r>
            <a:r>
              <a:rPr lang="en-US" sz="3000" smtClean="0"/>
              <a:t> - Canxi </a:t>
            </a:r>
            <a:r>
              <a:rPr lang="en-US" sz="3000" dirty="0" err="1" smtClean="0"/>
              <a:t>hypocloride</a:t>
            </a:r>
            <a:r>
              <a:rPr lang="en-US" sz="3000" dirty="0" smtClean="0"/>
              <a:t> (</a:t>
            </a:r>
            <a:r>
              <a:rPr lang="en-US" sz="3000" dirty="0" err="1" smtClean="0"/>
              <a:t>Clorua</a:t>
            </a:r>
            <a:r>
              <a:rPr lang="en-US" sz="3000" dirty="0" smtClean="0"/>
              <a:t> </a:t>
            </a:r>
            <a:r>
              <a:rPr lang="en-US" sz="3000" err="1" smtClean="0"/>
              <a:t>vôi</a:t>
            </a:r>
            <a:r>
              <a:rPr lang="en-US" sz="3000" smtClean="0"/>
              <a:t>),</a:t>
            </a:r>
            <a:r>
              <a:rPr lang="en-US" sz="3000" dirty="0" smtClean="0"/>
              <a:t>  </a:t>
            </a:r>
            <a:r>
              <a:rPr lang="en-US" sz="3000" dirty="0" err="1" smtClean="0"/>
              <a:t>Bột</a:t>
            </a:r>
            <a:r>
              <a:rPr lang="en-US" sz="3000" dirty="0" smtClean="0"/>
              <a:t> </a:t>
            </a:r>
            <a:r>
              <a:rPr lang="en-US" sz="3000" dirty="0" err="1" smtClean="0"/>
              <a:t>Natri</a:t>
            </a:r>
            <a:r>
              <a:rPr lang="en-US" sz="3000" dirty="0" smtClean="0"/>
              <a:t> </a:t>
            </a:r>
            <a:r>
              <a:rPr lang="en-US" sz="3000" smtClean="0"/>
              <a:t>-dichloroisocianurate,</a:t>
            </a:r>
            <a:r>
              <a:rPr lang="en-US" sz="3000" dirty="0" smtClean="0"/>
              <a:t>  </a:t>
            </a:r>
            <a:r>
              <a:rPr lang="en-US" sz="3000" dirty="0" err="1" smtClean="0"/>
              <a:t>Nước</a:t>
            </a:r>
            <a:r>
              <a:rPr lang="en-US" sz="3000" dirty="0" smtClean="0"/>
              <a:t> </a:t>
            </a:r>
            <a:r>
              <a:rPr lang="en-US" sz="3000" dirty="0" err="1" smtClean="0"/>
              <a:t>Javen</a:t>
            </a:r>
            <a:r>
              <a:rPr lang="en-US" sz="3000" dirty="0" smtClean="0"/>
              <a:t> (</a:t>
            </a:r>
            <a:r>
              <a:rPr lang="en-US" sz="3000" dirty="0" err="1" smtClean="0"/>
              <a:t>Natri</a:t>
            </a:r>
            <a:r>
              <a:rPr lang="en-US" sz="3000" dirty="0" smtClean="0"/>
              <a:t> </a:t>
            </a:r>
            <a:r>
              <a:rPr lang="en-US" sz="3000" dirty="0" err="1" smtClean="0"/>
              <a:t>hypocloride</a:t>
            </a:r>
            <a:r>
              <a:rPr lang="en-US" sz="3000" dirty="0" smtClean="0"/>
              <a:t> </a:t>
            </a:r>
            <a:r>
              <a:rPr lang="en-US" sz="3000" dirty="0" err="1" smtClean="0"/>
              <a:t>hoặc</a:t>
            </a:r>
            <a:r>
              <a:rPr lang="en-US" sz="3000" dirty="0" smtClean="0"/>
              <a:t> Kali </a:t>
            </a:r>
            <a:r>
              <a:rPr lang="en-US" sz="3000" dirty="0" err="1" smtClean="0"/>
              <a:t>hyphocloride</a:t>
            </a:r>
            <a:r>
              <a:rPr lang="en-US" sz="3000" dirty="0" smtClean="0"/>
              <a:t>).</a:t>
            </a:r>
          </a:p>
          <a:p>
            <a:endParaRPr lang="en-US" sz="2800" dirty="0" smtClean="0"/>
          </a:p>
        </p:txBody>
      </p:sp>
      <p:pic>
        <p:nvPicPr>
          <p:cNvPr id="4" name="Picture 3"/>
          <p:cNvPicPr>
            <a:picLocks noChangeAspect="1"/>
          </p:cNvPicPr>
          <p:nvPr/>
        </p:nvPicPr>
        <p:blipFill>
          <a:blip r:embed="rId2"/>
          <a:stretch>
            <a:fillRect/>
          </a:stretch>
        </p:blipFill>
        <p:spPr>
          <a:xfrm>
            <a:off x="11430366" y="174670"/>
            <a:ext cx="652097" cy="627017"/>
          </a:xfrm>
          <a:prstGeom prst="rect">
            <a:avLst/>
          </a:prstGeom>
        </p:spPr>
      </p:pic>
    </p:spTree>
    <p:extLst>
      <p:ext uri="{BB962C8B-B14F-4D97-AF65-F5344CB8AC3E}">
        <p14:creationId xmlns:p14="http://schemas.microsoft.com/office/powerpoint/2010/main" val="82664935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Rectangle 2"/>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3666" name="Picture 2" descr="C:\Users\Nhulam\Desktop\Cloramin B bột khử trùng sát khuẩn.jpg"/>
          <p:cNvPicPr>
            <a:picLocks noGrp="1" noChangeAspect="1" noChangeArrowheads="1"/>
          </p:cNvPicPr>
          <p:nvPr>
            <p:ph idx="1"/>
          </p:nvPr>
        </p:nvPicPr>
        <p:blipFill>
          <a:blip r:embed="rId2"/>
          <a:srcRect/>
          <a:stretch>
            <a:fillRect/>
          </a:stretch>
        </p:blipFill>
        <p:spPr bwMode="auto">
          <a:xfrm>
            <a:off x="763387" y="546266"/>
            <a:ext cx="3630484" cy="2695698"/>
          </a:xfrm>
          <a:prstGeom prst="rect">
            <a:avLst/>
          </a:prstGeom>
          <a:noFill/>
        </p:spPr>
      </p:pic>
      <p:sp>
        <p:nvSpPr>
          <p:cNvPr id="6" name="TextBox 5"/>
          <p:cNvSpPr txBox="1"/>
          <p:nvPr/>
        </p:nvSpPr>
        <p:spPr>
          <a:xfrm>
            <a:off x="4417629" y="2645289"/>
            <a:ext cx="2268187" cy="461665"/>
          </a:xfrm>
          <a:prstGeom prst="rect">
            <a:avLst/>
          </a:prstGeom>
          <a:noFill/>
        </p:spPr>
        <p:txBody>
          <a:bodyPr wrap="square" rtlCol="0">
            <a:spAutoFit/>
          </a:bodyPr>
          <a:lstStyle/>
          <a:p>
            <a:pPr defTabSz="457200"/>
            <a:r>
              <a:rPr lang="en-US" sz="2400" b="1" dirty="0" err="1" smtClean="0">
                <a:solidFill>
                  <a:prstClr val="black"/>
                </a:solidFill>
              </a:rPr>
              <a:t>Cloramin</a:t>
            </a:r>
            <a:r>
              <a:rPr lang="en-US" sz="2400" b="1" dirty="0" smtClean="0">
                <a:solidFill>
                  <a:prstClr val="black"/>
                </a:solidFill>
              </a:rPr>
              <a:t> B 25% </a:t>
            </a:r>
            <a:endParaRPr lang="en-US" sz="2400" b="1" dirty="0">
              <a:solidFill>
                <a:prstClr val="black"/>
              </a:solidFill>
            </a:endParaRPr>
          </a:p>
        </p:txBody>
      </p:sp>
      <p:pic>
        <p:nvPicPr>
          <p:cNvPr id="7" name="Picture 6" descr="CloraminB là hóa chất được sử dụng nhiều cho tiêu diệt các loại vi khuẩn"/>
          <p:cNvPicPr/>
          <p:nvPr/>
        </p:nvPicPr>
        <p:blipFill>
          <a:blip r:embed="rId3"/>
          <a:srcRect/>
          <a:stretch>
            <a:fillRect/>
          </a:stretch>
        </p:blipFill>
        <p:spPr bwMode="auto">
          <a:xfrm>
            <a:off x="6792688" y="641268"/>
            <a:ext cx="4419653" cy="2493818"/>
          </a:xfrm>
          <a:prstGeom prst="rect">
            <a:avLst/>
          </a:prstGeom>
          <a:noFill/>
          <a:ln w="9525">
            <a:noFill/>
            <a:miter lim="800000"/>
            <a:headEnd/>
            <a:tailEnd/>
          </a:ln>
        </p:spPr>
      </p:pic>
      <p:sp>
        <p:nvSpPr>
          <p:cNvPr id="8" name="Right Arrow 7"/>
          <p:cNvSpPr/>
          <p:nvPr/>
        </p:nvSpPr>
        <p:spPr>
          <a:xfrm>
            <a:off x="4892645" y="1938682"/>
            <a:ext cx="1404259" cy="6096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pic>
        <p:nvPicPr>
          <p:cNvPr id="10" name="Content Placeholder 3" descr="C:\Users\Nhulam\Desktop\ajv1459219701.jpg"/>
          <p:cNvPicPr>
            <a:picLocks noChangeAspect="1" noChangeArrowheads="1"/>
          </p:cNvPicPr>
          <p:nvPr/>
        </p:nvPicPr>
        <p:blipFill>
          <a:blip r:embed="rId4"/>
          <a:srcRect/>
          <a:stretch>
            <a:fillRect/>
          </a:stretch>
        </p:blipFill>
        <p:spPr bwMode="auto">
          <a:xfrm>
            <a:off x="1223159" y="3384469"/>
            <a:ext cx="2541320" cy="3170710"/>
          </a:xfrm>
          <a:prstGeom prst="rect">
            <a:avLst/>
          </a:prstGeom>
          <a:noFill/>
        </p:spPr>
      </p:pic>
      <p:pic>
        <p:nvPicPr>
          <p:cNvPr id="11" name="Picture 2" descr="C:\Users\Nhulam\Desktop\images.jpg"/>
          <p:cNvPicPr>
            <a:picLocks noChangeAspect="1" noChangeArrowheads="1"/>
          </p:cNvPicPr>
          <p:nvPr/>
        </p:nvPicPr>
        <p:blipFill>
          <a:blip r:embed="rId5"/>
          <a:srcRect/>
          <a:stretch>
            <a:fillRect/>
          </a:stretch>
        </p:blipFill>
        <p:spPr bwMode="auto">
          <a:xfrm>
            <a:off x="6804561" y="3253141"/>
            <a:ext cx="4441371" cy="3147663"/>
          </a:xfrm>
          <a:prstGeom prst="rect">
            <a:avLst/>
          </a:prstGeom>
          <a:noFill/>
        </p:spPr>
      </p:pic>
      <p:sp>
        <p:nvSpPr>
          <p:cNvPr id="12" name="Right Arrow 11"/>
          <p:cNvSpPr/>
          <p:nvPr/>
        </p:nvSpPr>
        <p:spPr>
          <a:xfrm>
            <a:off x="4926297" y="4145457"/>
            <a:ext cx="1404259" cy="6096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sp>
        <p:nvSpPr>
          <p:cNvPr id="13" name="TextBox 12"/>
          <p:cNvSpPr txBox="1"/>
          <p:nvPr/>
        </p:nvSpPr>
        <p:spPr>
          <a:xfrm>
            <a:off x="3728853" y="5042064"/>
            <a:ext cx="3040083" cy="461665"/>
          </a:xfrm>
          <a:prstGeom prst="rect">
            <a:avLst/>
          </a:prstGeom>
          <a:noFill/>
        </p:spPr>
        <p:txBody>
          <a:bodyPr wrap="square" rtlCol="0">
            <a:spAutoFit/>
          </a:bodyPr>
          <a:lstStyle/>
          <a:p>
            <a:pPr defTabSz="457200"/>
            <a:r>
              <a:rPr lang="en-US" sz="2400" b="1" dirty="0" err="1" smtClean="0">
                <a:solidFill>
                  <a:prstClr val="black"/>
                </a:solidFill>
              </a:rPr>
              <a:t>Canxi</a:t>
            </a:r>
            <a:r>
              <a:rPr lang="en-US" sz="2400" b="1" dirty="0" smtClean="0">
                <a:solidFill>
                  <a:prstClr val="black"/>
                </a:solidFill>
              </a:rPr>
              <a:t> </a:t>
            </a:r>
            <a:r>
              <a:rPr lang="en-US" sz="2400" b="1" dirty="0" err="1" smtClean="0">
                <a:solidFill>
                  <a:prstClr val="black"/>
                </a:solidFill>
              </a:rPr>
              <a:t>Hypoclorit</a:t>
            </a:r>
            <a:r>
              <a:rPr lang="en-US" sz="2400" b="1" dirty="0" smtClean="0">
                <a:solidFill>
                  <a:prstClr val="black"/>
                </a:solidFill>
              </a:rPr>
              <a:t> 70%</a:t>
            </a:r>
            <a:endParaRPr lang="en-US" sz="2400" b="1" dirty="0">
              <a:solidFill>
                <a:prstClr val="black"/>
              </a:solidFill>
            </a:endParaRPr>
          </a:p>
        </p:txBody>
      </p:sp>
      <p:sp>
        <p:nvSpPr>
          <p:cNvPr id="2" name="Rectangle 1"/>
          <p:cNvSpPr/>
          <p:nvPr/>
        </p:nvSpPr>
        <p:spPr>
          <a:xfrm>
            <a:off x="4668505" y="183358"/>
            <a:ext cx="1876291" cy="802105"/>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smtClean="0">
                <a:solidFill>
                  <a:srgbClr val="0070C0"/>
                </a:solidFill>
              </a:rPr>
              <a:t>Hóa</a:t>
            </a:r>
            <a:r>
              <a:rPr lang="en-US" sz="3200" b="1" dirty="0" smtClean="0">
                <a:solidFill>
                  <a:srgbClr val="0070C0"/>
                </a:solidFill>
              </a:rPr>
              <a:t> </a:t>
            </a:r>
            <a:r>
              <a:rPr lang="en-US" sz="3200" b="1" dirty="0" err="1" smtClean="0">
                <a:solidFill>
                  <a:srgbClr val="0070C0"/>
                </a:solidFill>
              </a:rPr>
              <a:t>chất</a:t>
            </a:r>
            <a:endParaRPr lang="en-US" sz="3200" b="1" dirty="0">
              <a:solidFill>
                <a:srgbClr val="0070C0"/>
              </a:solidFill>
            </a:endParaRPr>
          </a:p>
        </p:txBody>
      </p:sp>
      <p:pic>
        <p:nvPicPr>
          <p:cNvPr id="14" name="Picture 13"/>
          <p:cNvPicPr>
            <a:picLocks noChangeAspect="1"/>
          </p:cNvPicPr>
          <p:nvPr/>
        </p:nvPicPr>
        <p:blipFill>
          <a:blip r:embed="rId6"/>
          <a:stretch>
            <a:fillRect/>
          </a:stretch>
        </p:blipFill>
        <p:spPr>
          <a:xfrm>
            <a:off x="11430366" y="174670"/>
            <a:ext cx="652097" cy="627017"/>
          </a:xfrm>
          <a:prstGeom prst="rect">
            <a:avLst/>
          </a:prstGeom>
        </p:spPr>
      </p:pic>
    </p:spTree>
    <p:extLst>
      <p:ext uri="{BB962C8B-B14F-4D97-AF65-F5344CB8AC3E}">
        <p14:creationId xmlns:p14="http://schemas.microsoft.com/office/powerpoint/2010/main" val="34655439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320" y="103855"/>
            <a:ext cx="11904734" cy="1395663"/>
          </a:xfrm>
          <a:solidFill>
            <a:schemeClr val="bg1"/>
          </a:solidFill>
        </p:spPr>
        <p:txBody>
          <a:bodyPr>
            <a:noAutofit/>
          </a:bodyPr>
          <a:lstStyle/>
          <a:p>
            <a:pPr algn="ctr">
              <a:lnSpc>
                <a:spcPct val="100000"/>
              </a:lnSpc>
            </a:pPr>
            <a:r>
              <a:rPr lang="en-US" sz="3200" b="1" dirty="0" smtClean="0">
                <a:solidFill>
                  <a:srgbClr val="000000"/>
                </a:solidFill>
              </a:rPr>
              <a:t/>
            </a:r>
            <a:br>
              <a:rPr lang="en-US" sz="3200" b="1" dirty="0" smtClean="0">
                <a:solidFill>
                  <a:srgbClr val="000000"/>
                </a:solidFill>
              </a:rPr>
            </a:br>
            <a:r>
              <a:rPr lang="en-US" sz="3200" b="1" dirty="0" err="1" smtClean="0">
                <a:solidFill>
                  <a:srgbClr val="000000"/>
                </a:solidFill>
              </a:rPr>
              <a:t>Bảng</a:t>
            </a:r>
            <a:r>
              <a:rPr lang="en-US" sz="3200" b="1" dirty="0" smtClean="0">
                <a:solidFill>
                  <a:srgbClr val="000000"/>
                </a:solidFill>
              </a:rPr>
              <a:t> </a:t>
            </a:r>
            <a:r>
              <a:rPr lang="en-US" sz="3200" b="1" dirty="0" err="1" smtClean="0">
                <a:solidFill>
                  <a:srgbClr val="000000"/>
                </a:solidFill>
              </a:rPr>
              <a:t>lượng</a:t>
            </a:r>
            <a:r>
              <a:rPr lang="en-US" sz="3200" b="1" dirty="0" smtClean="0">
                <a:solidFill>
                  <a:srgbClr val="000000"/>
                </a:solidFill>
              </a:rPr>
              <a:t> </a:t>
            </a:r>
            <a:r>
              <a:rPr lang="en-US" sz="3200" b="1" dirty="0" err="1" smtClean="0">
                <a:solidFill>
                  <a:srgbClr val="000000"/>
                </a:solidFill>
              </a:rPr>
              <a:t>hóa</a:t>
            </a:r>
            <a:r>
              <a:rPr lang="en-US" sz="3200" b="1" dirty="0" smtClean="0">
                <a:solidFill>
                  <a:srgbClr val="000000"/>
                </a:solidFill>
              </a:rPr>
              <a:t> </a:t>
            </a:r>
            <a:r>
              <a:rPr lang="en-US" sz="3200" b="1" dirty="0" err="1" smtClean="0">
                <a:solidFill>
                  <a:srgbClr val="000000"/>
                </a:solidFill>
              </a:rPr>
              <a:t>chất</a:t>
            </a:r>
            <a:r>
              <a:rPr lang="en-US" sz="3200" b="1" dirty="0" smtClean="0">
                <a:solidFill>
                  <a:srgbClr val="000000"/>
                </a:solidFill>
              </a:rPr>
              <a:t> </a:t>
            </a:r>
            <a:r>
              <a:rPr lang="en-US" sz="3200" b="1" dirty="0" err="1" smtClean="0">
                <a:solidFill>
                  <a:srgbClr val="000000"/>
                </a:solidFill>
              </a:rPr>
              <a:t>chứa</a:t>
            </a:r>
            <a:r>
              <a:rPr lang="en-US" sz="3200" b="1" dirty="0" smtClean="0">
                <a:solidFill>
                  <a:srgbClr val="000000"/>
                </a:solidFill>
              </a:rPr>
              <a:t> </a:t>
            </a:r>
            <a:r>
              <a:rPr lang="en-US" sz="3200" b="1" dirty="0" err="1" smtClean="0">
                <a:solidFill>
                  <a:srgbClr val="000000"/>
                </a:solidFill>
              </a:rPr>
              <a:t>clo</a:t>
            </a:r>
            <a:r>
              <a:rPr lang="en-US" sz="3200" b="1" dirty="0" smtClean="0">
                <a:solidFill>
                  <a:srgbClr val="000000"/>
                </a:solidFill>
              </a:rPr>
              <a:t> </a:t>
            </a:r>
            <a:r>
              <a:rPr lang="en-US" sz="3200" b="1" dirty="0" err="1" smtClean="0">
                <a:solidFill>
                  <a:srgbClr val="000000"/>
                </a:solidFill>
              </a:rPr>
              <a:t>để</a:t>
            </a:r>
            <a:r>
              <a:rPr lang="en-US" sz="3200" b="1" dirty="0" smtClean="0">
                <a:solidFill>
                  <a:srgbClr val="000000"/>
                </a:solidFill>
              </a:rPr>
              <a:t> </a:t>
            </a:r>
            <a:r>
              <a:rPr lang="en-US" sz="3200" b="1" dirty="0" err="1" smtClean="0">
                <a:solidFill>
                  <a:srgbClr val="000000"/>
                </a:solidFill>
              </a:rPr>
              <a:t>pha</a:t>
            </a:r>
            <a:r>
              <a:rPr lang="en-US" sz="3200" b="1" dirty="0" smtClean="0">
                <a:solidFill>
                  <a:srgbClr val="000000"/>
                </a:solidFill>
              </a:rPr>
              <a:t> </a:t>
            </a:r>
            <a:r>
              <a:rPr lang="en-US" sz="3200" b="1" dirty="0" smtClean="0">
                <a:solidFill>
                  <a:srgbClr val="FF0000"/>
                </a:solidFill>
              </a:rPr>
              <a:t>10 </a:t>
            </a:r>
            <a:r>
              <a:rPr lang="en-US" sz="3200" b="1" dirty="0" err="1" smtClean="0">
                <a:solidFill>
                  <a:srgbClr val="FF0000"/>
                </a:solidFill>
              </a:rPr>
              <a:t>lít</a:t>
            </a:r>
            <a:r>
              <a:rPr lang="en-US" sz="3200" b="1" dirty="0" smtClean="0">
                <a:solidFill>
                  <a:srgbClr val="FF0000"/>
                </a:solidFill>
              </a:rPr>
              <a:t> dung </a:t>
            </a:r>
            <a:r>
              <a:rPr lang="en-US" sz="3200" b="1" dirty="0" err="1" smtClean="0">
                <a:solidFill>
                  <a:srgbClr val="FF0000"/>
                </a:solidFill>
              </a:rPr>
              <a:t>dịch</a:t>
            </a:r>
            <a:r>
              <a:rPr lang="en-US" sz="3200" b="1" dirty="0" smtClean="0">
                <a:solidFill>
                  <a:srgbClr val="FF0000"/>
                </a:solidFill>
              </a:rPr>
              <a:t> </a:t>
            </a:r>
            <a:r>
              <a:rPr lang="en-US" sz="3200" b="1" dirty="0" err="1" smtClean="0">
                <a:solidFill>
                  <a:srgbClr val="000000"/>
                </a:solidFill>
              </a:rPr>
              <a:t>với</a:t>
            </a:r>
            <a:r>
              <a:rPr lang="en-US" sz="3200" b="1" dirty="0" smtClean="0">
                <a:solidFill>
                  <a:srgbClr val="000000"/>
                </a:solidFill>
              </a:rPr>
              <a:t> </a:t>
            </a:r>
            <a:r>
              <a:rPr lang="en-US" sz="3200" b="1" dirty="0" err="1" smtClean="0">
                <a:solidFill>
                  <a:srgbClr val="000000"/>
                </a:solidFill>
              </a:rPr>
              <a:t>các</a:t>
            </a:r>
            <a:r>
              <a:rPr lang="en-US" sz="3200" b="1" dirty="0" smtClean="0">
                <a:solidFill>
                  <a:srgbClr val="000000"/>
                </a:solidFill>
              </a:rPr>
              <a:t> </a:t>
            </a:r>
            <a:r>
              <a:rPr lang="en-US" sz="3200" b="1" dirty="0" err="1" smtClean="0">
                <a:solidFill>
                  <a:srgbClr val="000000"/>
                </a:solidFill>
              </a:rPr>
              <a:t>nồng</a:t>
            </a:r>
            <a:r>
              <a:rPr lang="en-US" sz="3200" b="1" dirty="0" smtClean="0">
                <a:solidFill>
                  <a:srgbClr val="000000"/>
                </a:solidFill>
              </a:rPr>
              <a:t> </a:t>
            </a:r>
            <a:r>
              <a:rPr lang="en-US" sz="3200" b="1" dirty="0" err="1" smtClean="0">
                <a:solidFill>
                  <a:srgbClr val="000000"/>
                </a:solidFill>
              </a:rPr>
              <a:t>độ</a:t>
            </a:r>
            <a:r>
              <a:rPr lang="en-US" sz="3200" dirty="0" smtClean="0">
                <a:solidFill>
                  <a:srgbClr val="000000"/>
                </a:solidFill>
              </a:rPr>
              <a:t/>
            </a:r>
            <a:br>
              <a:rPr lang="en-US" sz="3200" dirty="0" smtClean="0">
                <a:solidFill>
                  <a:srgbClr val="000000"/>
                </a:solidFill>
              </a:rPr>
            </a:br>
            <a:r>
              <a:rPr lang="en-US" sz="3200" b="1" dirty="0" err="1" smtClean="0">
                <a:solidFill>
                  <a:srgbClr val="000000"/>
                </a:solidFill>
              </a:rPr>
              <a:t>clo</a:t>
            </a:r>
            <a:r>
              <a:rPr lang="en-US" sz="3200" b="1" dirty="0" smtClean="0">
                <a:solidFill>
                  <a:srgbClr val="000000"/>
                </a:solidFill>
              </a:rPr>
              <a:t> </a:t>
            </a:r>
            <a:r>
              <a:rPr lang="en-US" sz="3200" b="1" dirty="0" err="1" smtClean="0">
                <a:solidFill>
                  <a:srgbClr val="000000"/>
                </a:solidFill>
              </a:rPr>
              <a:t>hoạt</a:t>
            </a:r>
            <a:r>
              <a:rPr lang="en-US" sz="3200" b="1" dirty="0" smtClean="0">
                <a:solidFill>
                  <a:srgbClr val="000000"/>
                </a:solidFill>
              </a:rPr>
              <a:t> </a:t>
            </a:r>
            <a:r>
              <a:rPr lang="en-US" sz="3200" b="1" dirty="0" err="1" smtClean="0">
                <a:solidFill>
                  <a:srgbClr val="000000"/>
                </a:solidFill>
              </a:rPr>
              <a:t>tính</a:t>
            </a:r>
            <a:r>
              <a:rPr lang="en-US" sz="3200" b="1" dirty="0" smtClean="0">
                <a:solidFill>
                  <a:srgbClr val="000000"/>
                </a:solidFill>
              </a:rPr>
              <a:t> </a:t>
            </a:r>
            <a:r>
              <a:rPr lang="en-US" sz="3200" b="1" dirty="0" err="1" smtClean="0">
                <a:solidFill>
                  <a:srgbClr val="000000"/>
                </a:solidFill>
              </a:rPr>
              <a:t>thường</a:t>
            </a:r>
            <a:r>
              <a:rPr lang="en-US" sz="3200" b="1" dirty="0" smtClean="0">
                <a:solidFill>
                  <a:srgbClr val="000000"/>
                </a:solidFill>
              </a:rPr>
              <a:t> </a:t>
            </a:r>
            <a:r>
              <a:rPr lang="en-US" sz="3200" b="1" dirty="0" err="1" smtClean="0">
                <a:solidFill>
                  <a:srgbClr val="000000"/>
                </a:solidFill>
              </a:rPr>
              <a:t>sử</a:t>
            </a:r>
            <a:r>
              <a:rPr lang="en-US" sz="3200" b="1" dirty="0" smtClean="0">
                <a:solidFill>
                  <a:srgbClr val="000000"/>
                </a:solidFill>
              </a:rPr>
              <a:t> </a:t>
            </a:r>
            <a:r>
              <a:rPr lang="en-US" sz="3200" b="1" dirty="0" err="1" smtClean="0">
                <a:solidFill>
                  <a:srgbClr val="000000"/>
                </a:solidFill>
              </a:rPr>
              <a:t>dụng</a:t>
            </a:r>
            <a:r>
              <a:rPr lang="en-US" sz="3200" b="1" dirty="0" smtClean="0">
                <a:solidFill>
                  <a:srgbClr val="000000"/>
                </a:solidFill>
              </a:rPr>
              <a:t> </a:t>
            </a:r>
            <a:r>
              <a:rPr lang="en-US" sz="3200" b="1" dirty="0" err="1" smtClean="0">
                <a:solidFill>
                  <a:srgbClr val="000000"/>
                </a:solidFill>
              </a:rPr>
              <a:t>trong</a:t>
            </a:r>
            <a:r>
              <a:rPr lang="en-US" sz="3200" b="1" dirty="0" smtClean="0">
                <a:solidFill>
                  <a:srgbClr val="000000"/>
                </a:solidFill>
              </a:rPr>
              <a:t> </a:t>
            </a:r>
            <a:r>
              <a:rPr lang="en-US" sz="3200" b="1" dirty="0" err="1" smtClean="0">
                <a:solidFill>
                  <a:srgbClr val="000000"/>
                </a:solidFill>
              </a:rPr>
              <a:t>công</a:t>
            </a:r>
            <a:r>
              <a:rPr lang="en-US" sz="3200" b="1" dirty="0" smtClean="0">
                <a:solidFill>
                  <a:srgbClr val="000000"/>
                </a:solidFill>
              </a:rPr>
              <a:t> </a:t>
            </a:r>
            <a:r>
              <a:rPr lang="en-US" sz="3200" b="1" dirty="0" err="1" smtClean="0">
                <a:solidFill>
                  <a:srgbClr val="000000"/>
                </a:solidFill>
              </a:rPr>
              <a:t>tác</a:t>
            </a:r>
            <a:r>
              <a:rPr lang="en-US" sz="3200" b="1" dirty="0" smtClean="0">
                <a:solidFill>
                  <a:srgbClr val="000000"/>
                </a:solidFill>
              </a:rPr>
              <a:t> </a:t>
            </a:r>
            <a:r>
              <a:rPr lang="en-US" sz="3200" b="1" dirty="0" err="1" smtClean="0">
                <a:solidFill>
                  <a:srgbClr val="000000"/>
                </a:solidFill>
              </a:rPr>
              <a:t>phòng</a:t>
            </a:r>
            <a:r>
              <a:rPr lang="en-US" sz="3200" b="1" dirty="0" smtClean="0">
                <a:solidFill>
                  <a:srgbClr val="000000"/>
                </a:solidFill>
              </a:rPr>
              <a:t> </a:t>
            </a:r>
            <a:r>
              <a:rPr lang="en-US" sz="3200" b="1" dirty="0" err="1" smtClean="0">
                <a:solidFill>
                  <a:srgbClr val="000000"/>
                </a:solidFill>
              </a:rPr>
              <a:t>chống</a:t>
            </a:r>
            <a:r>
              <a:rPr lang="en-US" sz="3200" b="1" dirty="0" smtClean="0">
                <a:solidFill>
                  <a:srgbClr val="000000"/>
                </a:solidFill>
              </a:rPr>
              <a:t> </a:t>
            </a:r>
            <a:r>
              <a:rPr lang="en-US" sz="3200" b="1" dirty="0" err="1" smtClean="0">
                <a:solidFill>
                  <a:srgbClr val="000000"/>
                </a:solidFill>
              </a:rPr>
              <a:t>dịch</a:t>
            </a:r>
            <a:endParaRPr lang="en-US" sz="3200" dirty="0">
              <a:solidFill>
                <a:srgbClr val="000000"/>
              </a:solidFill>
            </a:endParaRPr>
          </a:p>
        </p:txBody>
      </p:sp>
      <p:graphicFrame>
        <p:nvGraphicFramePr>
          <p:cNvPr id="4" name="Content Placeholder 3"/>
          <p:cNvGraphicFramePr>
            <a:graphicFrameLocks noGrp="1"/>
          </p:cNvGraphicFramePr>
          <p:nvPr>
            <p:ph idx="1"/>
            <p:extLst/>
          </p:nvPr>
        </p:nvGraphicFramePr>
        <p:xfrm>
          <a:off x="142887" y="1630699"/>
          <a:ext cx="11686453" cy="3981927"/>
        </p:xfrm>
        <a:graphic>
          <a:graphicData uri="http://schemas.openxmlformats.org/drawingml/2006/table">
            <a:tbl>
              <a:tblPr firstRow="1" bandRow="1">
                <a:tableStyleId>{7DF18680-E054-41AD-8BC1-D1AEF772440D}</a:tableStyleId>
              </a:tblPr>
              <a:tblGrid>
                <a:gridCol w="520204">
                  <a:extLst>
                    <a:ext uri="{9D8B030D-6E8A-4147-A177-3AD203B41FA5}">
                      <a16:colId xmlns:a16="http://schemas.microsoft.com/office/drawing/2014/main" xmlns="" val="20000"/>
                    </a:ext>
                  </a:extLst>
                </a:gridCol>
                <a:gridCol w="2076784">
                  <a:extLst>
                    <a:ext uri="{9D8B030D-6E8A-4147-A177-3AD203B41FA5}">
                      <a16:colId xmlns:a16="http://schemas.microsoft.com/office/drawing/2014/main" xmlns="" val="20001"/>
                    </a:ext>
                  </a:extLst>
                </a:gridCol>
                <a:gridCol w="1298495">
                  <a:extLst>
                    <a:ext uri="{9D8B030D-6E8A-4147-A177-3AD203B41FA5}">
                      <a16:colId xmlns:a16="http://schemas.microsoft.com/office/drawing/2014/main" xmlns="" val="20002"/>
                    </a:ext>
                  </a:extLst>
                </a:gridCol>
                <a:gridCol w="1298495">
                  <a:extLst>
                    <a:ext uri="{9D8B030D-6E8A-4147-A177-3AD203B41FA5}">
                      <a16:colId xmlns:a16="http://schemas.microsoft.com/office/drawing/2014/main" xmlns="" val="20003"/>
                    </a:ext>
                  </a:extLst>
                </a:gridCol>
                <a:gridCol w="1298495">
                  <a:extLst>
                    <a:ext uri="{9D8B030D-6E8A-4147-A177-3AD203B41FA5}">
                      <a16:colId xmlns:a16="http://schemas.microsoft.com/office/drawing/2014/main" xmlns="" val="20004"/>
                    </a:ext>
                  </a:extLst>
                </a:gridCol>
                <a:gridCol w="1298495">
                  <a:extLst>
                    <a:ext uri="{9D8B030D-6E8A-4147-A177-3AD203B41FA5}">
                      <a16:colId xmlns:a16="http://schemas.microsoft.com/office/drawing/2014/main" xmlns="" val="20005"/>
                    </a:ext>
                  </a:extLst>
                </a:gridCol>
                <a:gridCol w="1298495">
                  <a:extLst>
                    <a:ext uri="{9D8B030D-6E8A-4147-A177-3AD203B41FA5}">
                      <a16:colId xmlns:a16="http://schemas.microsoft.com/office/drawing/2014/main" xmlns="" val="20006"/>
                    </a:ext>
                  </a:extLst>
                </a:gridCol>
                <a:gridCol w="1298495">
                  <a:extLst>
                    <a:ext uri="{9D8B030D-6E8A-4147-A177-3AD203B41FA5}">
                      <a16:colId xmlns:a16="http://schemas.microsoft.com/office/drawing/2014/main" xmlns="" val="20007"/>
                    </a:ext>
                  </a:extLst>
                </a:gridCol>
                <a:gridCol w="1298495">
                  <a:extLst>
                    <a:ext uri="{9D8B030D-6E8A-4147-A177-3AD203B41FA5}">
                      <a16:colId xmlns:a16="http://schemas.microsoft.com/office/drawing/2014/main" xmlns="" val="20008"/>
                    </a:ext>
                  </a:extLst>
                </a:gridCol>
              </a:tblGrid>
              <a:tr h="886138">
                <a:tc rowSpan="2">
                  <a:txBody>
                    <a:bodyPr/>
                    <a:lstStyle/>
                    <a:p>
                      <a:pPr algn="ctr" fontAlgn="ctr"/>
                      <a:r>
                        <a:rPr lang="en-US" sz="2400" u="none" strike="noStrike" dirty="0"/>
                        <a:t>TT</a:t>
                      </a:r>
                      <a:endParaRPr lang="en-US" sz="2400" b="1" i="0" u="none" strike="noStrike" dirty="0">
                        <a:solidFill>
                          <a:srgbClr val="000000"/>
                        </a:solidFill>
                        <a:latin typeface="+mn-lt"/>
                      </a:endParaRPr>
                    </a:p>
                  </a:txBody>
                  <a:tcPr marL="9525" marR="9525" marT="9525" marB="0" anchor="ctr"/>
                </a:tc>
                <a:tc>
                  <a:txBody>
                    <a:bodyPr/>
                    <a:lstStyle/>
                    <a:p>
                      <a:pPr algn="ctr" fontAlgn="ctr"/>
                      <a:r>
                        <a:rPr lang="en-US" sz="2400" u="none" strike="noStrike" dirty="0" err="1"/>
                        <a:t>Tên</a:t>
                      </a:r>
                      <a:r>
                        <a:rPr lang="en-US" sz="2400" u="none" strike="noStrike" dirty="0"/>
                        <a:t> </a:t>
                      </a:r>
                      <a:r>
                        <a:rPr lang="en-US" sz="2400" u="none" strike="noStrike" dirty="0" err="1"/>
                        <a:t>hóa</a:t>
                      </a:r>
                      <a:r>
                        <a:rPr lang="en-US" sz="2400" u="none" strike="noStrike" dirty="0"/>
                        <a:t> </a:t>
                      </a:r>
                      <a:r>
                        <a:rPr lang="en-US" sz="2400" u="none" strike="noStrike" dirty="0" err="1"/>
                        <a:t>chất</a:t>
                      </a:r>
                      <a:endParaRPr lang="en-US" sz="2400" b="1" i="0" u="none" strike="noStrike" dirty="0">
                        <a:solidFill>
                          <a:srgbClr val="000000"/>
                        </a:solidFill>
                        <a:latin typeface="+mn-lt"/>
                      </a:endParaRPr>
                    </a:p>
                  </a:txBody>
                  <a:tcPr marL="9525" marR="9525" marT="9525" marB="0" anchor="ctr"/>
                </a:tc>
                <a:tc gridSpan="6">
                  <a:txBody>
                    <a:bodyPr/>
                    <a:lstStyle/>
                    <a:p>
                      <a:pPr algn="ctr" fontAlgn="ctr"/>
                      <a:r>
                        <a:rPr lang="en-US" sz="2400" u="none" strike="noStrike"/>
                        <a:t>Lượng hóa chất cần để pha 10 lít dung dịch có nồng độ clo hoạt tính</a:t>
                      </a:r>
                      <a:endParaRPr lang="en-US" sz="2400" b="1" i="0" u="none" strike="noStrike">
                        <a:solidFill>
                          <a:srgbClr val="000000"/>
                        </a:solidFill>
                        <a:latin typeface="+mn-lt"/>
                      </a:endParaRPr>
                    </a:p>
                  </a:txBody>
                  <a:tcPr marL="9525" marR="9525" marT="9525" marB="0"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rowSpan="2">
                  <a:txBody>
                    <a:bodyPr/>
                    <a:lstStyle/>
                    <a:p>
                      <a:pPr algn="ctr" fontAlgn="b"/>
                      <a:r>
                        <a:rPr lang="en-US" sz="2400" u="none" strike="noStrike"/>
                        <a:t>Ghi chú</a:t>
                      </a:r>
                      <a:endParaRPr lang="en-US" sz="2400" b="1" i="0" u="none" strike="noStrike">
                        <a:solidFill>
                          <a:srgbClr val="000000"/>
                        </a:solidFill>
                        <a:latin typeface="+mn-lt"/>
                      </a:endParaRPr>
                    </a:p>
                  </a:txBody>
                  <a:tcPr marL="9525" marR="9525" marT="9525" marB="0" anchor="ctr"/>
                </a:tc>
                <a:extLst>
                  <a:ext uri="{0D108BD9-81ED-4DB2-BD59-A6C34878D82A}">
                    <a16:rowId xmlns:a16="http://schemas.microsoft.com/office/drawing/2014/main" xmlns="" val="10000"/>
                  </a:ext>
                </a:extLst>
              </a:tr>
              <a:tr h="886138">
                <a:tc vMerge="1">
                  <a:txBody>
                    <a:bodyPr/>
                    <a:lstStyle/>
                    <a:p>
                      <a:endParaRPr lang="en-US"/>
                    </a:p>
                  </a:txBody>
                  <a:tcPr/>
                </a:tc>
                <a:tc>
                  <a:txBody>
                    <a:bodyPr/>
                    <a:lstStyle/>
                    <a:p>
                      <a:pPr algn="ctr" fontAlgn="ctr"/>
                      <a:r>
                        <a:rPr lang="en-US" sz="2400" u="none" strike="noStrike" dirty="0"/>
                        <a:t>(</a:t>
                      </a:r>
                      <a:r>
                        <a:rPr lang="en-US" sz="2400" u="none" strike="noStrike" dirty="0" err="1"/>
                        <a:t>hàm</a:t>
                      </a:r>
                      <a:r>
                        <a:rPr lang="en-US" sz="2400" u="none" strike="noStrike" dirty="0"/>
                        <a:t> </a:t>
                      </a:r>
                      <a:r>
                        <a:rPr lang="en-US" sz="2400" u="none" strike="noStrike" dirty="0" err="1"/>
                        <a:t>lượng</a:t>
                      </a:r>
                      <a:r>
                        <a:rPr lang="en-US" sz="2400" u="none" strike="noStrike" dirty="0"/>
                        <a:t> </a:t>
                      </a:r>
                      <a:r>
                        <a:rPr lang="en-US" sz="2400" u="none" strike="noStrike" dirty="0" err="1"/>
                        <a:t>clo</a:t>
                      </a:r>
                      <a:r>
                        <a:rPr lang="en-US" sz="2400" u="none" strike="noStrike" dirty="0"/>
                        <a:t> </a:t>
                      </a:r>
                      <a:r>
                        <a:rPr lang="en-US" sz="2400" u="none" strike="noStrike" dirty="0" err="1"/>
                        <a:t>hoạt</a:t>
                      </a:r>
                      <a:r>
                        <a:rPr lang="en-US" sz="2400" u="none" strike="noStrike" dirty="0"/>
                        <a:t> </a:t>
                      </a:r>
                      <a:r>
                        <a:rPr lang="en-US" sz="2400" u="none" strike="noStrike" dirty="0" err="1"/>
                        <a:t>tính</a:t>
                      </a:r>
                      <a:r>
                        <a:rPr lang="en-US" sz="2400" u="none" strike="noStrike" dirty="0"/>
                        <a:t>)</a:t>
                      </a:r>
                      <a:endParaRPr lang="en-US" sz="2400" b="1" i="0" u="none" strike="noStrike" dirty="0">
                        <a:solidFill>
                          <a:srgbClr val="000000"/>
                        </a:solidFill>
                        <a:latin typeface="+mn-lt"/>
                      </a:endParaRPr>
                    </a:p>
                  </a:txBody>
                  <a:tcPr marL="9525" marR="9525" marT="9525" marB="0" anchor="ctr"/>
                </a:tc>
                <a:tc>
                  <a:txBody>
                    <a:bodyPr/>
                    <a:lstStyle/>
                    <a:p>
                      <a:pPr algn="ctr" fontAlgn="ctr"/>
                      <a:r>
                        <a:rPr lang="en-US" sz="3200" u="none" strike="noStrike" dirty="0">
                          <a:solidFill>
                            <a:srgbClr val="FF0000"/>
                          </a:solidFill>
                        </a:rPr>
                        <a:t>0,05%</a:t>
                      </a:r>
                      <a:endParaRPr lang="en-US" sz="3200" b="1" i="0" u="none" strike="noStrike" dirty="0">
                        <a:solidFill>
                          <a:srgbClr val="FF0000"/>
                        </a:solidFill>
                        <a:latin typeface="+mn-lt"/>
                      </a:endParaRPr>
                    </a:p>
                  </a:txBody>
                  <a:tcPr marL="9525" marR="9525" marT="9525" marB="0" anchor="ctr">
                    <a:solidFill>
                      <a:srgbClr val="FFFF00"/>
                    </a:solidFill>
                  </a:tcPr>
                </a:tc>
                <a:tc>
                  <a:txBody>
                    <a:bodyPr/>
                    <a:lstStyle/>
                    <a:p>
                      <a:pPr algn="ctr" fontAlgn="ctr"/>
                      <a:r>
                        <a:rPr lang="en-US" sz="3200" u="none" strike="noStrike" dirty="0">
                          <a:solidFill>
                            <a:srgbClr val="FF0000"/>
                          </a:solidFill>
                        </a:rPr>
                        <a:t>0,10%</a:t>
                      </a:r>
                      <a:endParaRPr lang="en-US" sz="3200" b="1" i="0" u="none" strike="noStrike" dirty="0">
                        <a:solidFill>
                          <a:srgbClr val="FF0000"/>
                        </a:solidFill>
                        <a:latin typeface="+mn-lt"/>
                      </a:endParaRPr>
                    </a:p>
                  </a:txBody>
                  <a:tcPr marL="9525" marR="9525" marT="9525" marB="0" anchor="ctr">
                    <a:solidFill>
                      <a:srgbClr val="FFFF00"/>
                    </a:solidFill>
                  </a:tcPr>
                </a:tc>
                <a:tc>
                  <a:txBody>
                    <a:bodyPr/>
                    <a:lstStyle/>
                    <a:p>
                      <a:pPr algn="ctr" fontAlgn="ctr"/>
                      <a:r>
                        <a:rPr lang="en-US" sz="2400" u="none" strike="noStrike" dirty="0"/>
                        <a:t>0,25%</a:t>
                      </a:r>
                      <a:endParaRPr lang="en-US" sz="2400" b="1" i="0" u="none" strike="noStrike" dirty="0">
                        <a:solidFill>
                          <a:srgbClr val="000000"/>
                        </a:solidFill>
                        <a:latin typeface="+mn-lt"/>
                      </a:endParaRPr>
                    </a:p>
                  </a:txBody>
                  <a:tcPr marL="9525" marR="9525" marT="9525" marB="0" anchor="ctr"/>
                </a:tc>
                <a:tc>
                  <a:txBody>
                    <a:bodyPr/>
                    <a:lstStyle/>
                    <a:p>
                      <a:pPr algn="ctr" fontAlgn="ctr"/>
                      <a:r>
                        <a:rPr lang="en-US" sz="2400" u="none" strike="noStrike"/>
                        <a:t>0,50%</a:t>
                      </a:r>
                      <a:endParaRPr lang="en-US" sz="2400" b="1" i="0" u="none" strike="noStrike">
                        <a:solidFill>
                          <a:srgbClr val="000000"/>
                        </a:solidFill>
                        <a:latin typeface="+mn-lt"/>
                      </a:endParaRPr>
                    </a:p>
                  </a:txBody>
                  <a:tcPr marL="9525" marR="9525" marT="9525" marB="0" anchor="ctr"/>
                </a:tc>
                <a:tc>
                  <a:txBody>
                    <a:bodyPr/>
                    <a:lstStyle/>
                    <a:p>
                      <a:pPr algn="ctr" fontAlgn="ctr"/>
                      <a:r>
                        <a:rPr lang="en-US" sz="2400" u="none" strike="noStrike"/>
                        <a:t>1,25%</a:t>
                      </a:r>
                      <a:endParaRPr lang="en-US" sz="2400" b="1" i="0" u="none" strike="noStrike">
                        <a:solidFill>
                          <a:srgbClr val="000000"/>
                        </a:solidFill>
                        <a:latin typeface="+mn-lt"/>
                      </a:endParaRPr>
                    </a:p>
                  </a:txBody>
                  <a:tcPr marL="9525" marR="9525" marT="9525" marB="0" anchor="ctr"/>
                </a:tc>
                <a:tc>
                  <a:txBody>
                    <a:bodyPr/>
                    <a:lstStyle/>
                    <a:p>
                      <a:pPr algn="ctr" fontAlgn="ctr"/>
                      <a:r>
                        <a:rPr lang="en-US" sz="2400" u="none" strike="noStrike"/>
                        <a:t>2,50%</a:t>
                      </a:r>
                      <a:endParaRPr lang="en-US" sz="2400" b="1" i="0" u="none" strike="noStrike">
                        <a:solidFill>
                          <a:srgbClr val="000000"/>
                        </a:solidFill>
                        <a:latin typeface="+mn-lt"/>
                      </a:endParaRPr>
                    </a:p>
                  </a:txBody>
                  <a:tcPr marL="9525" marR="9525" marT="9525" marB="0" anchor="ctr"/>
                </a:tc>
                <a:tc vMerge="1">
                  <a:txBody>
                    <a:bodyPr/>
                    <a:lstStyle/>
                    <a:p>
                      <a:endParaRPr lang="en-US"/>
                    </a:p>
                  </a:txBody>
                  <a:tcPr/>
                </a:tc>
                <a:extLst>
                  <a:ext uri="{0D108BD9-81ED-4DB2-BD59-A6C34878D82A}">
                    <a16:rowId xmlns:a16="http://schemas.microsoft.com/office/drawing/2014/main" xmlns="" val="10001"/>
                  </a:ext>
                </a:extLst>
              </a:tr>
              <a:tr h="886138">
                <a:tc>
                  <a:txBody>
                    <a:bodyPr/>
                    <a:lstStyle/>
                    <a:p>
                      <a:pPr algn="ctr" fontAlgn="ctr"/>
                      <a:r>
                        <a:rPr lang="en-US" sz="2400" u="none" strike="noStrike"/>
                        <a:t>1</a:t>
                      </a:r>
                      <a:endParaRPr lang="en-US" sz="2400" b="0" i="0" u="none" strike="noStrike">
                        <a:solidFill>
                          <a:srgbClr val="000000"/>
                        </a:solidFill>
                        <a:latin typeface="+mn-lt"/>
                      </a:endParaRPr>
                    </a:p>
                  </a:txBody>
                  <a:tcPr marL="9525" marR="9525" marT="9525" marB="0" anchor="ctr"/>
                </a:tc>
                <a:tc>
                  <a:txBody>
                    <a:bodyPr/>
                    <a:lstStyle/>
                    <a:p>
                      <a:pPr algn="ctr" fontAlgn="ctr"/>
                      <a:r>
                        <a:rPr lang="en-US" sz="2400" u="none" strike="noStrike"/>
                        <a:t>Cloramin B 25% </a:t>
                      </a:r>
                      <a:endParaRPr lang="en-US" sz="2400" b="0" i="0" u="none" strike="noStrike">
                        <a:solidFill>
                          <a:srgbClr val="000000"/>
                        </a:solidFill>
                        <a:latin typeface="+mn-lt"/>
                      </a:endParaRPr>
                    </a:p>
                  </a:txBody>
                  <a:tcPr marL="9525" marR="9525" marT="9525" marB="0" anchor="ctr"/>
                </a:tc>
                <a:tc>
                  <a:txBody>
                    <a:bodyPr/>
                    <a:lstStyle/>
                    <a:p>
                      <a:pPr algn="ctr" fontAlgn="ctr"/>
                      <a:r>
                        <a:rPr lang="en-US" sz="3200" u="none" strike="noStrike">
                          <a:solidFill>
                            <a:srgbClr val="FF0000"/>
                          </a:solidFill>
                        </a:rPr>
                        <a:t>20g</a:t>
                      </a:r>
                      <a:endParaRPr lang="en-US" sz="3200" b="0" i="0" u="none" strike="noStrike">
                        <a:solidFill>
                          <a:srgbClr val="FF0000"/>
                        </a:solidFill>
                        <a:latin typeface="+mn-lt"/>
                      </a:endParaRPr>
                    </a:p>
                  </a:txBody>
                  <a:tcPr marL="9525" marR="9525" marT="9525" marB="0" anchor="ctr">
                    <a:solidFill>
                      <a:srgbClr val="FFFF00"/>
                    </a:solidFill>
                  </a:tcPr>
                </a:tc>
                <a:tc>
                  <a:txBody>
                    <a:bodyPr/>
                    <a:lstStyle/>
                    <a:p>
                      <a:pPr algn="ctr" fontAlgn="ctr"/>
                      <a:r>
                        <a:rPr lang="en-US" sz="3200" u="none" strike="noStrike" dirty="0">
                          <a:solidFill>
                            <a:srgbClr val="FF0000"/>
                          </a:solidFill>
                        </a:rPr>
                        <a:t>40g</a:t>
                      </a:r>
                      <a:endParaRPr lang="en-US" sz="3200" b="0" i="0" u="none" strike="noStrike" dirty="0">
                        <a:solidFill>
                          <a:srgbClr val="FF0000"/>
                        </a:solidFill>
                        <a:latin typeface="+mn-lt"/>
                      </a:endParaRPr>
                    </a:p>
                  </a:txBody>
                  <a:tcPr marL="9525" marR="9525" marT="9525" marB="0" anchor="ctr">
                    <a:solidFill>
                      <a:srgbClr val="FFFF00"/>
                    </a:solidFill>
                  </a:tcPr>
                </a:tc>
                <a:tc>
                  <a:txBody>
                    <a:bodyPr/>
                    <a:lstStyle/>
                    <a:p>
                      <a:pPr algn="ctr" fontAlgn="ctr"/>
                      <a:r>
                        <a:rPr lang="en-US" sz="2400" u="none" strike="noStrike" dirty="0"/>
                        <a:t>100g</a:t>
                      </a:r>
                      <a:endParaRPr lang="en-US" sz="2400" b="0" i="0" u="none" strike="noStrike" dirty="0">
                        <a:solidFill>
                          <a:srgbClr val="000000"/>
                        </a:solidFill>
                        <a:latin typeface="+mn-lt"/>
                      </a:endParaRPr>
                    </a:p>
                  </a:txBody>
                  <a:tcPr marL="9525" marR="9525" marT="9525" marB="0" anchor="ctr"/>
                </a:tc>
                <a:tc>
                  <a:txBody>
                    <a:bodyPr/>
                    <a:lstStyle/>
                    <a:p>
                      <a:pPr algn="ctr" fontAlgn="ctr"/>
                      <a:r>
                        <a:rPr lang="en-US" sz="2400" u="none" strike="noStrike"/>
                        <a:t>200g</a:t>
                      </a:r>
                      <a:endParaRPr lang="en-US" sz="2400" b="0" i="0" u="none" strike="noStrike">
                        <a:solidFill>
                          <a:srgbClr val="000000"/>
                        </a:solidFill>
                        <a:latin typeface="+mn-lt"/>
                      </a:endParaRPr>
                    </a:p>
                  </a:txBody>
                  <a:tcPr marL="9525" marR="9525" marT="9525" marB="0" anchor="ctr"/>
                </a:tc>
                <a:tc>
                  <a:txBody>
                    <a:bodyPr/>
                    <a:lstStyle/>
                    <a:p>
                      <a:pPr algn="ctr" fontAlgn="ctr"/>
                      <a:r>
                        <a:rPr lang="en-US" sz="2400" u="none" strike="noStrike"/>
                        <a:t>500g</a:t>
                      </a:r>
                      <a:endParaRPr lang="en-US" sz="2400" b="0" i="0" u="none" strike="noStrike">
                        <a:solidFill>
                          <a:srgbClr val="000000"/>
                        </a:solidFill>
                        <a:latin typeface="+mn-lt"/>
                      </a:endParaRPr>
                    </a:p>
                  </a:txBody>
                  <a:tcPr marL="9525" marR="9525" marT="9525" marB="0" anchor="ctr"/>
                </a:tc>
                <a:tc>
                  <a:txBody>
                    <a:bodyPr/>
                    <a:lstStyle/>
                    <a:p>
                      <a:pPr algn="ctr" fontAlgn="ctr"/>
                      <a:r>
                        <a:rPr lang="en-US" sz="2400" u="none" strike="noStrike"/>
                        <a:t>1000g</a:t>
                      </a:r>
                      <a:endParaRPr lang="en-US" sz="2400" b="0" i="0" u="none" strike="noStrike">
                        <a:solidFill>
                          <a:srgbClr val="000000"/>
                        </a:solidFill>
                        <a:latin typeface="+mn-lt"/>
                      </a:endParaRPr>
                    </a:p>
                  </a:txBody>
                  <a:tcPr marL="9525" marR="9525" marT="9525" marB="0" anchor="ctr"/>
                </a:tc>
                <a:tc>
                  <a:txBody>
                    <a:bodyPr/>
                    <a:lstStyle/>
                    <a:p>
                      <a:pPr algn="just" fontAlgn="t"/>
                      <a:r>
                        <a:rPr lang="en-US" sz="2400" u="none" strike="noStrike"/>
                        <a:t> </a:t>
                      </a:r>
                      <a:endParaRPr lang="en-US" sz="2400" b="0" i="1" u="none" strike="noStrike">
                        <a:solidFill>
                          <a:srgbClr val="000000"/>
                        </a:solidFill>
                        <a:latin typeface="+mn-lt"/>
                      </a:endParaRPr>
                    </a:p>
                  </a:txBody>
                  <a:tcPr marL="9525" marR="9525" marT="9525" marB="0"/>
                </a:tc>
                <a:extLst>
                  <a:ext uri="{0D108BD9-81ED-4DB2-BD59-A6C34878D82A}">
                    <a16:rowId xmlns:a16="http://schemas.microsoft.com/office/drawing/2014/main" xmlns="" val="10002"/>
                  </a:ext>
                </a:extLst>
              </a:tr>
              <a:tr h="1323513">
                <a:tc>
                  <a:txBody>
                    <a:bodyPr/>
                    <a:lstStyle/>
                    <a:p>
                      <a:pPr algn="ctr" fontAlgn="ctr"/>
                      <a:r>
                        <a:rPr lang="en-US" sz="2400" u="none" strike="noStrike"/>
                        <a:t>2</a:t>
                      </a:r>
                      <a:endParaRPr lang="en-US" sz="2400" b="0" i="0" u="none" strike="noStrike">
                        <a:solidFill>
                          <a:srgbClr val="000000"/>
                        </a:solidFill>
                        <a:latin typeface="+mn-lt"/>
                      </a:endParaRPr>
                    </a:p>
                  </a:txBody>
                  <a:tcPr marL="9525" marR="9525" marT="9525" marB="0" anchor="ctr"/>
                </a:tc>
                <a:tc>
                  <a:txBody>
                    <a:bodyPr/>
                    <a:lstStyle/>
                    <a:p>
                      <a:pPr algn="ctr" fontAlgn="ctr"/>
                      <a:r>
                        <a:rPr lang="en-US" sz="2400" u="none" strike="noStrike"/>
                        <a:t>Canxi HypoCloride (70%)</a:t>
                      </a:r>
                      <a:endParaRPr lang="en-US" sz="2400" b="0" i="0" u="none" strike="noStrike">
                        <a:solidFill>
                          <a:srgbClr val="000000"/>
                        </a:solidFill>
                        <a:latin typeface="+mn-lt"/>
                      </a:endParaRPr>
                    </a:p>
                  </a:txBody>
                  <a:tcPr marL="9525" marR="9525" marT="9525" marB="0" anchor="ctr"/>
                </a:tc>
                <a:tc>
                  <a:txBody>
                    <a:bodyPr/>
                    <a:lstStyle/>
                    <a:p>
                      <a:pPr algn="ctr" fontAlgn="ctr"/>
                      <a:r>
                        <a:rPr lang="en-US" sz="3200" u="none" strike="noStrike">
                          <a:solidFill>
                            <a:srgbClr val="FF0000"/>
                          </a:solidFill>
                        </a:rPr>
                        <a:t>7,2g</a:t>
                      </a:r>
                      <a:endParaRPr lang="en-US" sz="3200" b="0" i="0" u="none" strike="noStrike">
                        <a:solidFill>
                          <a:srgbClr val="FF0000"/>
                        </a:solidFill>
                        <a:latin typeface="+mn-lt"/>
                      </a:endParaRPr>
                    </a:p>
                  </a:txBody>
                  <a:tcPr marL="9525" marR="9525" marT="9525" marB="0" anchor="ctr">
                    <a:solidFill>
                      <a:srgbClr val="FFFF00"/>
                    </a:solidFill>
                  </a:tcPr>
                </a:tc>
                <a:tc>
                  <a:txBody>
                    <a:bodyPr/>
                    <a:lstStyle/>
                    <a:p>
                      <a:pPr algn="ctr" fontAlgn="ctr"/>
                      <a:r>
                        <a:rPr lang="en-US" sz="3200" u="none" strike="noStrike" dirty="0">
                          <a:solidFill>
                            <a:srgbClr val="FF0000"/>
                          </a:solidFill>
                        </a:rPr>
                        <a:t>14,4g</a:t>
                      </a:r>
                      <a:endParaRPr lang="en-US" sz="3200" b="0" i="0" u="none" strike="noStrike" dirty="0">
                        <a:solidFill>
                          <a:srgbClr val="FF0000"/>
                        </a:solidFill>
                        <a:latin typeface="+mn-lt"/>
                      </a:endParaRPr>
                    </a:p>
                  </a:txBody>
                  <a:tcPr marL="9525" marR="9525" marT="9525" marB="0" anchor="ctr">
                    <a:solidFill>
                      <a:srgbClr val="FFFF00"/>
                    </a:solidFill>
                  </a:tcPr>
                </a:tc>
                <a:tc>
                  <a:txBody>
                    <a:bodyPr/>
                    <a:lstStyle/>
                    <a:p>
                      <a:pPr algn="ctr" fontAlgn="ctr"/>
                      <a:r>
                        <a:rPr lang="en-US" sz="2400" u="none" strike="noStrike" dirty="0"/>
                        <a:t>36g</a:t>
                      </a:r>
                      <a:endParaRPr lang="en-US" sz="2400" b="0" i="0" u="none" strike="noStrike" dirty="0">
                        <a:solidFill>
                          <a:srgbClr val="000000"/>
                        </a:solidFill>
                        <a:latin typeface="+mn-lt"/>
                      </a:endParaRPr>
                    </a:p>
                  </a:txBody>
                  <a:tcPr marL="9525" marR="9525" marT="9525" marB="0" anchor="ctr"/>
                </a:tc>
                <a:tc>
                  <a:txBody>
                    <a:bodyPr/>
                    <a:lstStyle/>
                    <a:p>
                      <a:pPr algn="ctr" fontAlgn="ctr"/>
                      <a:r>
                        <a:rPr lang="en-US" sz="2400" u="none" strike="noStrike" dirty="0"/>
                        <a:t>72g</a:t>
                      </a:r>
                      <a:endParaRPr lang="en-US" sz="2400" b="0" i="0" u="none" strike="noStrike" dirty="0">
                        <a:solidFill>
                          <a:srgbClr val="000000"/>
                        </a:solidFill>
                        <a:latin typeface="+mn-lt"/>
                      </a:endParaRPr>
                    </a:p>
                  </a:txBody>
                  <a:tcPr marL="9525" marR="9525" marT="9525" marB="0" anchor="ctr"/>
                </a:tc>
                <a:tc>
                  <a:txBody>
                    <a:bodyPr/>
                    <a:lstStyle/>
                    <a:p>
                      <a:pPr algn="ctr" fontAlgn="ctr"/>
                      <a:r>
                        <a:rPr lang="en-US" sz="2400" u="none" strike="noStrike" dirty="0"/>
                        <a:t>180g</a:t>
                      </a:r>
                      <a:endParaRPr lang="en-US" sz="2400" b="0" i="0" u="none" strike="noStrike" dirty="0">
                        <a:solidFill>
                          <a:srgbClr val="000000"/>
                        </a:solidFill>
                        <a:latin typeface="+mn-lt"/>
                      </a:endParaRPr>
                    </a:p>
                  </a:txBody>
                  <a:tcPr marL="9525" marR="9525" marT="9525" marB="0" anchor="ctr"/>
                </a:tc>
                <a:tc>
                  <a:txBody>
                    <a:bodyPr/>
                    <a:lstStyle/>
                    <a:p>
                      <a:pPr algn="ctr" fontAlgn="ctr"/>
                      <a:r>
                        <a:rPr lang="en-US" sz="2400" u="none" strike="noStrike"/>
                        <a:t>360g</a:t>
                      </a:r>
                      <a:endParaRPr lang="en-US" sz="2400" b="0" i="0" u="none" strike="noStrike">
                        <a:solidFill>
                          <a:srgbClr val="000000"/>
                        </a:solidFill>
                        <a:latin typeface="+mn-lt"/>
                      </a:endParaRPr>
                    </a:p>
                  </a:txBody>
                  <a:tcPr marL="9525" marR="9525" marT="9525" marB="0" anchor="ctr"/>
                </a:tc>
                <a:tc>
                  <a:txBody>
                    <a:bodyPr/>
                    <a:lstStyle/>
                    <a:p>
                      <a:pPr algn="just" fontAlgn="t"/>
                      <a:r>
                        <a:rPr lang="en-US" sz="2400" u="none" strike="noStrike" dirty="0"/>
                        <a:t> </a:t>
                      </a:r>
                      <a:endParaRPr lang="en-US" sz="2400" b="0" i="0" u="none" strike="noStrike" dirty="0">
                        <a:solidFill>
                          <a:srgbClr val="000000"/>
                        </a:solidFill>
                        <a:latin typeface="+mn-lt"/>
                      </a:endParaRPr>
                    </a:p>
                  </a:txBody>
                  <a:tcPr marL="9525" marR="9525" marT="9525" marB="0"/>
                </a:tc>
                <a:extLst>
                  <a:ext uri="{0D108BD9-81ED-4DB2-BD59-A6C34878D82A}">
                    <a16:rowId xmlns:a16="http://schemas.microsoft.com/office/drawing/2014/main" xmlns="" val="10003"/>
                  </a:ext>
                </a:extLst>
              </a:tr>
            </a:tbl>
          </a:graphicData>
        </a:graphic>
      </p:graphicFrame>
      <p:sp>
        <p:nvSpPr>
          <p:cNvPr id="3" name="Rectangle 2"/>
          <p:cNvSpPr/>
          <p:nvPr/>
        </p:nvSpPr>
        <p:spPr>
          <a:xfrm>
            <a:off x="3096127" y="5823284"/>
            <a:ext cx="6962274" cy="52939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smtClean="0">
                <a:solidFill>
                  <a:srgbClr val="FF0000"/>
                </a:solidFill>
              </a:rPr>
              <a:t>Nên</a:t>
            </a:r>
            <a:r>
              <a:rPr lang="en-US" sz="3200" dirty="0" smtClean="0">
                <a:solidFill>
                  <a:srgbClr val="FF0000"/>
                </a:solidFill>
              </a:rPr>
              <a:t> </a:t>
            </a:r>
            <a:r>
              <a:rPr lang="en-US" sz="3200" dirty="0" err="1" smtClean="0">
                <a:solidFill>
                  <a:srgbClr val="FF0000"/>
                </a:solidFill>
              </a:rPr>
              <a:t>treo</a:t>
            </a:r>
            <a:r>
              <a:rPr lang="en-US" sz="3200" dirty="0" smtClean="0">
                <a:solidFill>
                  <a:srgbClr val="FF0000"/>
                </a:solidFill>
              </a:rPr>
              <a:t>/</a:t>
            </a:r>
            <a:r>
              <a:rPr lang="en-US" sz="3200" dirty="0" err="1" smtClean="0">
                <a:solidFill>
                  <a:srgbClr val="FF0000"/>
                </a:solidFill>
              </a:rPr>
              <a:t>dán</a:t>
            </a:r>
            <a:r>
              <a:rPr lang="en-US" sz="3200" dirty="0" smtClean="0">
                <a:solidFill>
                  <a:srgbClr val="FF0000"/>
                </a:solidFill>
              </a:rPr>
              <a:t> </a:t>
            </a:r>
            <a:r>
              <a:rPr lang="en-US" sz="3200" dirty="0" err="1" smtClean="0">
                <a:solidFill>
                  <a:srgbClr val="FF0000"/>
                </a:solidFill>
              </a:rPr>
              <a:t>hướng</a:t>
            </a:r>
            <a:r>
              <a:rPr lang="en-US" sz="3200" dirty="0" smtClean="0">
                <a:solidFill>
                  <a:srgbClr val="FF0000"/>
                </a:solidFill>
              </a:rPr>
              <a:t> </a:t>
            </a:r>
            <a:r>
              <a:rPr lang="en-US" sz="3200" dirty="0" err="1" smtClean="0">
                <a:solidFill>
                  <a:srgbClr val="FF0000"/>
                </a:solidFill>
              </a:rPr>
              <a:t>dẫn</a:t>
            </a:r>
            <a:r>
              <a:rPr lang="en-US" sz="3200" dirty="0" smtClean="0">
                <a:solidFill>
                  <a:srgbClr val="FF0000"/>
                </a:solidFill>
              </a:rPr>
              <a:t> </a:t>
            </a:r>
            <a:r>
              <a:rPr lang="en-US" sz="3200" dirty="0" err="1" smtClean="0">
                <a:solidFill>
                  <a:srgbClr val="FF0000"/>
                </a:solidFill>
              </a:rPr>
              <a:t>cách</a:t>
            </a:r>
            <a:r>
              <a:rPr lang="en-US" sz="3200" dirty="0" smtClean="0">
                <a:solidFill>
                  <a:srgbClr val="FF0000"/>
                </a:solidFill>
              </a:rPr>
              <a:t> </a:t>
            </a:r>
            <a:r>
              <a:rPr lang="en-US" sz="3200" dirty="0" err="1" smtClean="0">
                <a:solidFill>
                  <a:srgbClr val="FF0000"/>
                </a:solidFill>
              </a:rPr>
              <a:t>pha</a:t>
            </a:r>
            <a:endParaRPr lang="en-US" sz="3200" dirty="0">
              <a:solidFill>
                <a:srgbClr val="FF0000"/>
              </a:solidFill>
            </a:endParaRPr>
          </a:p>
        </p:txBody>
      </p:sp>
      <p:pic>
        <p:nvPicPr>
          <p:cNvPr id="5" name="Picture 4"/>
          <p:cNvPicPr>
            <a:picLocks noChangeAspect="1"/>
          </p:cNvPicPr>
          <p:nvPr/>
        </p:nvPicPr>
        <p:blipFill>
          <a:blip r:embed="rId2"/>
          <a:stretch>
            <a:fillRect/>
          </a:stretch>
        </p:blipFill>
        <p:spPr>
          <a:xfrm>
            <a:off x="11430366" y="174670"/>
            <a:ext cx="652097" cy="627017"/>
          </a:xfrm>
          <a:prstGeom prst="rect">
            <a:avLst/>
          </a:prstGeom>
        </p:spPr>
      </p:pic>
    </p:spTree>
    <p:extLst>
      <p:ext uri="{BB962C8B-B14F-4D97-AF65-F5344CB8AC3E}">
        <p14:creationId xmlns:p14="http://schemas.microsoft.com/office/powerpoint/2010/main" val="329033775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058" name="Title 1"/>
          <p:cNvSpPr>
            <a:spLocks noGrp="1"/>
          </p:cNvSpPr>
          <p:nvPr>
            <p:ph type="title"/>
          </p:nvPr>
        </p:nvSpPr>
        <p:spPr>
          <a:xfrm>
            <a:off x="2727158" y="319138"/>
            <a:ext cx="7299158" cy="660357"/>
          </a:xfrm>
        </p:spPr>
        <p:txBody>
          <a:bodyPr>
            <a:noAutofit/>
          </a:bodyPr>
          <a:lstStyle/>
          <a:p>
            <a:pPr eaLnBrk="1" hangingPunct="1"/>
            <a:r>
              <a:rPr lang="en-US" altLang="en-US" sz="3200" b="1" dirty="0" smtClean="0">
                <a:solidFill>
                  <a:srgbClr val="0000FF"/>
                </a:solidFill>
                <a:latin typeface="Arial" pitchFamily="34" charset="0"/>
                <a:cs typeface="Arial" pitchFamily="34" charset="0"/>
              </a:rPr>
              <a:t>2 </a:t>
            </a:r>
            <a:r>
              <a:rPr lang="en-US" altLang="en-US" sz="3200" b="1" dirty="0" err="1" smtClean="0">
                <a:solidFill>
                  <a:srgbClr val="0000FF"/>
                </a:solidFill>
                <a:latin typeface="Arial" pitchFamily="34" charset="0"/>
                <a:cs typeface="Arial" pitchFamily="34" charset="0"/>
              </a:rPr>
              <a:t>bước</a:t>
            </a:r>
            <a:r>
              <a:rPr lang="en-US" altLang="en-US" sz="3200" b="1" dirty="0" smtClean="0">
                <a:solidFill>
                  <a:srgbClr val="0000FF"/>
                </a:solidFill>
                <a:latin typeface="Arial" pitchFamily="34" charset="0"/>
                <a:cs typeface="Arial" pitchFamily="34" charset="0"/>
              </a:rPr>
              <a:t> </a:t>
            </a:r>
            <a:r>
              <a:rPr lang="en-US" altLang="en-US" sz="3200" b="1" dirty="0" err="1" smtClean="0">
                <a:solidFill>
                  <a:srgbClr val="0000FF"/>
                </a:solidFill>
                <a:latin typeface="Arial" pitchFamily="34" charset="0"/>
                <a:cs typeface="Arial" pitchFamily="34" charset="0"/>
              </a:rPr>
              <a:t>vệ</a:t>
            </a:r>
            <a:r>
              <a:rPr lang="en-US" altLang="en-US" sz="3200" b="1" dirty="0" smtClean="0">
                <a:solidFill>
                  <a:srgbClr val="0000FF"/>
                </a:solidFill>
                <a:latin typeface="Arial" pitchFamily="34" charset="0"/>
                <a:cs typeface="Arial" pitchFamily="34" charset="0"/>
              </a:rPr>
              <a:t> </a:t>
            </a:r>
            <a:r>
              <a:rPr lang="en-US" altLang="en-US" sz="3200" b="1" dirty="0" err="1" smtClean="0">
                <a:solidFill>
                  <a:srgbClr val="0000FF"/>
                </a:solidFill>
                <a:latin typeface="Arial" pitchFamily="34" charset="0"/>
                <a:cs typeface="Arial" pitchFamily="34" charset="0"/>
              </a:rPr>
              <a:t>sinh</a:t>
            </a:r>
            <a:r>
              <a:rPr lang="en-US" altLang="en-US" sz="3200" b="1" dirty="0" smtClean="0">
                <a:solidFill>
                  <a:srgbClr val="0000FF"/>
                </a:solidFill>
                <a:latin typeface="Arial" pitchFamily="34" charset="0"/>
                <a:cs typeface="Arial" pitchFamily="34" charset="0"/>
              </a:rPr>
              <a:t>, </a:t>
            </a:r>
            <a:r>
              <a:rPr lang="en-US" altLang="en-US" sz="3200" b="1" dirty="0" err="1" smtClean="0">
                <a:solidFill>
                  <a:srgbClr val="0000FF"/>
                </a:solidFill>
                <a:latin typeface="Arial" pitchFamily="34" charset="0"/>
                <a:cs typeface="Arial" pitchFamily="34" charset="0"/>
              </a:rPr>
              <a:t>khử</a:t>
            </a:r>
            <a:r>
              <a:rPr lang="en-US" altLang="en-US" sz="3200" b="1" dirty="0" smtClean="0">
                <a:solidFill>
                  <a:srgbClr val="0000FF"/>
                </a:solidFill>
                <a:latin typeface="Arial" pitchFamily="34" charset="0"/>
                <a:cs typeface="Arial" pitchFamily="34" charset="0"/>
              </a:rPr>
              <a:t> </a:t>
            </a:r>
            <a:r>
              <a:rPr lang="en-US" altLang="en-US" sz="3200" b="1" dirty="0" err="1" smtClean="0">
                <a:solidFill>
                  <a:srgbClr val="0000FF"/>
                </a:solidFill>
                <a:latin typeface="Arial" pitchFamily="34" charset="0"/>
                <a:cs typeface="Arial" pitchFamily="34" charset="0"/>
              </a:rPr>
              <a:t>khuẩn</a:t>
            </a:r>
            <a:r>
              <a:rPr lang="en-US" altLang="en-US" sz="3200" b="1" dirty="0" smtClean="0">
                <a:solidFill>
                  <a:srgbClr val="0000FF"/>
                </a:solidFill>
                <a:latin typeface="Arial" pitchFamily="34" charset="0"/>
                <a:cs typeface="Arial" pitchFamily="34" charset="0"/>
              </a:rPr>
              <a:t> </a:t>
            </a:r>
            <a:r>
              <a:rPr lang="en-US" altLang="en-US" sz="3200" b="1" dirty="0" err="1" smtClean="0">
                <a:solidFill>
                  <a:srgbClr val="0000FF"/>
                </a:solidFill>
                <a:latin typeface="Arial" pitchFamily="34" charset="0"/>
                <a:cs typeface="Arial" pitchFamily="34" charset="0"/>
              </a:rPr>
              <a:t>bề</a:t>
            </a:r>
            <a:r>
              <a:rPr lang="en-US" altLang="en-US" sz="3200" b="1" dirty="0" smtClean="0">
                <a:solidFill>
                  <a:srgbClr val="0000FF"/>
                </a:solidFill>
                <a:latin typeface="Arial" pitchFamily="34" charset="0"/>
                <a:cs typeface="Arial" pitchFamily="34" charset="0"/>
              </a:rPr>
              <a:t> </a:t>
            </a:r>
            <a:r>
              <a:rPr lang="en-US" altLang="en-US" sz="3200" b="1" dirty="0" err="1" smtClean="0">
                <a:solidFill>
                  <a:srgbClr val="0000FF"/>
                </a:solidFill>
                <a:latin typeface="Arial" pitchFamily="34" charset="0"/>
                <a:cs typeface="Arial" pitchFamily="34" charset="0"/>
              </a:rPr>
              <a:t>mặt</a:t>
            </a:r>
            <a:endParaRPr lang="en-US" altLang="en-US" sz="3200" b="1" dirty="0" smtClean="0">
              <a:solidFill>
                <a:srgbClr val="0000FF"/>
              </a:solidFill>
              <a:latin typeface="Arial" pitchFamily="34" charset="0"/>
              <a:cs typeface="Arial" pitchFamily="34" charset="0"/>
            </a:endParaRPr>
          </a:p>
        </p:txBody>
      </p:sp>
      <p:sp>
        <p:nvSpPr>
          <p:cNvPr id="3" name="Content Placeholder 2">
            <a:extLst/>
          </p:cNvPr>
          <p:cNvSpPr>
            <a:spLocks noGrp="1"/>
          </p:cNvSpPr>
          <p:nvPr>
            <p:ph idx="1"/>
          </p:nvPr>
        </p:nvSpPr>
        <p:spPr>
          <a:xfrm>
            <a:off x="736601" y="3962400"/>
            <a:ext cx="11079163" cy="1066800"/>
          </a:xfrm>
          <a:solidFill>
            <a:schemeClr val="accent2">
              <a:lumMod val="40000"/>
              <a:lumOff val="60000"/>
            </a:schemeClr>
          </a:solidFill>
        </p:spPr>
        <p:txBody>
          <a:bodyPr>
            <a:noAutofit/>
          </a:bodyPr>
          <a:lstStyle/>
          <a:p>
            <a:pPr marL="0" indent="0" algn="ctr">
              <a:lnSpc>
                <a:spcPct val="105000"/>
              </a:lnSpc>
              <a:spcBef>
                <a:spcPts val="300"/>
              </a:spcBef>
              <a:buClr>
                <a:srgbClr val="0000FF"/>
              </a:buClr>
              <a:buFont typeface="Arial" charset="0"/>
              <a:buNone/>
              <a:defRPr/>
            </a:pPr>
            <a:r>
              <a:rPr lang="en-US" sz="2800" b="1" dirty="0" err="1" smtClean="0">
                <a:latin typeface="Times New Roman" pitchFamily="18" charset="0"/>
                <a:cs typeface="Times New Roman" pitchFamily="18" charset="0"/>
              </a:rPr>
              <a:t>Đối</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với</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mỗi</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loại</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bề</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mặt</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mỗi</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loại</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đồ</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dùng</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dụng</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cụ</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đồ</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chơi</a:t>
            </a:r>
            <a:endParaRPr lang="en-US" sz="2800" b="1" dirty="0" smtClean="0">
              <a:latin typeface="Times New Roman" pitchFamily="18" charset="0"/>
              <a:cs typeface="Times New Roman" pitchFamily="18" charset="0"/>
            </a:endParaRPr>
          </a:p>
          <a:p>
            <a:pPr marL="0" indent="0" algn="ctr">
              <a:lnSpc>
                <a:spcPct val="105000"/>
              </a:lnSpc>
              <a:spcBef>
                <a:spcPts val="300"/>
              </a:spcBef>
              <a:buClr>
                <a:srgbClr val="0000FF"/>
              </a:buClr>
              <a:buFont typeface="Arial" charset="0"/>
              <a:buNone/>
              <a:defRPr/>
            </a:pPr>
            <a:r>
              <a:rPr lang="en-US" sz="2800" b="1" dirty="0" err="1" smtClean="0">
                <a:latin typeface="Times New Roman" pitchFamily="18" charset="0"/>
                <a:cs typeface="Times New Roman" pitchFamily="18" charset="0"/>
              </a:rPr>
              <a:t>có</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cách</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khử</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khuẩn</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theo</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cách</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phù</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hợp</a:t>
            </a:r>
            <a:endParaRPr lang="en-US" sz="2800" b="1" dirty="0">
              <a:solidFill>
                <a:srgbClr val="0000FF"/>
              </a:solidFill>
              <a:latin typeface="Times New Roman" pitchFamily="18" charset="0"/>
              <a:cs typeface="Times New Roman" pitchFamily="18" charset="0"/>
            </a:endParaRPr>
          </a:p>
        </p:txBody>
      </p:sp>
      <p:sp>
        <p:nvSpPr>
          <p:cNvPr id="2" name="Rectangle 1"/>
          <p:cNvSpPr/>
          <p:nvPr/>
        </p:nvSpPr>
        <p:spPr>
          <a:xfrm>
            <a:off x="962027" y="1354188"/>
            <a:ext cx="1308100" cy="420687"/>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r>
              <a:rPr lang="en-US" sz="2100" err="1">
                <a:solidFill>
                  <a:srgbClr val="FF0000"/>
                </a:solidFill>
                <a:latin typeface="Arial" pitchFamily="34" charset="0"/>
                <a:cs typeface="Arial" pitchFamily="34" charset="0"/>
              </a:rPr>
              <a:t>Bước</a:t>
            </a:r>
            <a:r>
              <a:rPr lang="en-US" sz="2100">
                <a:solidFill>
                  <a:srgbClr val="FF0000"/>
                </a:solidFill>
                <a:latin typeface="Arial" pitchFamily="34" charset="0"/>
                <a:cs typeface="Arial" pitchFamily="34" charset="0"/>
              </a:rPr>
              <a:t> 1</a:t>
            </a:r>
          </a:p>
        </p:txBody>
      </p:sp>
      <p:sp>
        <p:nvSpPr>
          <p:cNvPr id="6" name="Rectangle 5"/>
          <p:cNvSpPr/>
          <p:nvPr/>
        </p:nvSpPr>
        <p:spPr>
          <a:xfrm>
            <a:off x="962036" y="2363788"/>
            <a:ext cx="1476375" cy="59055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r>
              <a:rPr lang="en-US" sz="2100" err="1">
                <a:solidFill>
                  <a:srgbClr val="FF0000"/>
                </a:solidFill>
                <a:latin typeface="Arial" pitchFamily="34" charset="0"/>
                <a:cs typeface="Arial" pitchFamily="34" charset="0"/>
              </a:rPr>
              <a:t>Bước</a:t>
            </a:r>
            <a:r>
              <a:rPr lang="en-US" sz="2100">
                <a:solidFill>
                  <a:srgbClr val="FF0000"/>
                </a:solidFill>
                <a:latin typeface="Arial" pitchFamily="34" charset="0"/>
                <a:cs typeface="Arial" pitchFamily="34" charset="0"/>
              </a:rPr>
              <a:t> 2 </a:t>
            </a:r>
          </a:p>
        </p:txBody>
      </p:sp>
      <p:sp>
        <p:nvSpPr>
          <p:cNvPr id="7" name="Rectangle 6"/>
          <p:cNvSpPr/>
          <p:nvPr/>
        </p:nvSpPr>
        <p:spPr>
          <a:xfrm>
            <a:off x="3149600" y="1303388"/>
            <a:ext cx="8636000" cy="471487"/>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r>
              <a:rPr lang="en-US" sz="2800" b="1" dirty="0" err="1">
                <a:solidFill>
                  <a:srgbClr val="FFFF00"/>
                </a:solidFill>
                <a:latin typeface="Times New Roman" pitchFamily="18" charset="0"/>
                <a:cs typeface="Times New Roman" pitchFamily="18" charset="0"/>
              </a:rPr>
              <a:t>Tổng</a:t>
            </a:r>
            <a:r>
              <a:rPr lang="en-US" sz="2800" b="1" dirty="0">
                <a:solidFill>
                  <a:srgbClr val="FFFF00"/>
                </a:solidFill>
                <a:latin typeface="Times New Roman" pitchFamily="18" charset="0"/>
                <a:cs typeface="Times New Roman" pitchFamily="18" charset="0"/>
              </a:rPr>
              <a:t> VSMT </a:t>
            </a:r>
            <a:r>
              <a:rPr lang="en-US" sz="2800" b="1" dirty="0" err="1" smtClean="0">
                <a:solidFill>
                  <a:srgbClr val="FFFF00"/>
                </a:solidFill>
                <a:latin typeface="Times New Roman" pitchFamily="18" charset="0"/>
                <a:cs typeface="Times New Roman" pitchFamily="18" charset="0"/>
              </a:rPr>
              <a:t>bề</a:t>
            </a:r>
            <a:r>
              <a:rPr lang="en-US" sz="2800" b="1" dirty="0" smtClean="0">
                <a:solidFill>
                  <a:srgbClr val="FFFF00"/>
                </a:solidFill>
                <a:latin typeface="Times New Roman" pitchFamily="18" charset="0"/>
                <a:cs typeface="Times New Roman" pitchFamily="18" charset="0"/>
              </a:rPr>
              <a:t> </a:t>
            </a:r>
            <a:r>
              <a:rPr lang="en-US" sz="2800" b="1" dirty="0" err="1" smtClean="0">
                <a:solidFill>
                  <a:srgbClr val="FFFF00"/>
                </a:solidFill>
                <a:latin typeface="Times New Roman" pitchFamily="18" charset="0"/>
                <a:cs typeface="Times New Roman" pitchFamily="18" charset="0"/>
              </a:rPr>
              <a:t>mặt</a:t>
            </a:r>
            <a:r>
              <a:rPr lang="en-US" sz="2800" b="1" dirty="0" smtClean="0">
                <a:solidFill>
                  <a:srgbClr val="FFFF00"/>
                </a:solidFill>
                <a:latin typeface="Times New Roman" pitchFamily="18" charset="0"/>
                <a:cs typeface="Times New Roman" pitchFamily="18" charset="0"/>
              </a:rPr>
              <a:t> </a:t>
            </a:r>
            <a:r>
              <a:rPr lang="en-US" sz="2800" b="1" dirty="0" err="1" smtClean="0">
                <a:solidFill>
                  <a:srgbClr val="FFFF00"/>
                </a:solidFill>
                <a:latin typeface="Times New Roman" pitchFamily="18" charset="0"/>
                <a:cs typeface="Times New Roman" pitchFamily="18" charset="0"/>
              </a:rPr>
              <a:t>trước</a:t>
            </a:r>
            <a:r>
              <a:rPr lang="en-US" sz="2800" b="1" dirty="0" smtClean="0">
                <a:solidFill>
                  <a:srgbClr val="FFFF00"/>
                </a:solidFill>
                <a:latin typeface="Times New Roman" pitchFamily="18" charset="0"/>
                <a:cs typeface="Times New Roman" pitchFamily="18" charset="0"/>
              </a:rPr>
              <a:t> </a:t>
            </a:r>
            <a:r>
              <a:rPr lang="en-US" sz="2800" b="1" dirty="0" err="1">
                <a:solidFill>
                  <a:srgbClr val="FFFF00"/>
                </a:solidFill>
                <a:latin typeface="Times New Roman" pitchFamily="18" charset="0"/>
                <a:cs typeface="Times New Roman" pitchFamily="18" charset="0"/>
              </a:rPr>
              <a:t>khi</a:t>
            </a:r>
            <a:r>
              <a:rPr lang="en-US" sz="2800" b="1" dirty="0">
                <a:solidFill>
                  <a:srgbClr val="FFFF00"/>
                </a:solidFill>
                <a:latin typeface="Times New Roman" pitchFamily="18" charset="0"/>
                <a:cs typeface="Times New Roman" pitchFamily="18" charset="0"/>
              </a:rPr>
              <a:t> </a:t>
            </a:r>
            <a:r>
              <a:rPr lang="en-US" sz="2800" b="1" dirty="0" err="1">
                <a:solidFill>
                  <a:srgbClr val="FFFF00"/>
                </a:solidFill>
                <a:latin typeface="Times New Roman" pitchFamily="18" charset="0"/>
                <a:cs typeface="Times New Roman" pitchFamily="18" charset="0"/>
              </a:rPr>
              <a:t>tiến</a:t>
            </a:r>
            <a:r>
              <a:rPr lang="en-US" sz="2800" b="1" dirty="0">
                <a:solidFill>
                  <a:srgbClr val="FFFF00"/>
                </a:solidFill>
                <a:latin typeface="Times New Roman" pitchFamily="18" charset="0"/>
                <a:cs typeface="Times New Roman" pitchFamily="18" charset="0"/>
              </a:rPr>
              <a:t> </a:t>
            </a:r>
            <a:r>
              <a:rPr lang="en-US" sz="2800" b="1" dirty="0" err="1">
                <a:solidFill>
                  <a:srgbClr val="FFFF00"/>
                </a:solidFill>
                <a:latin typeface="Times New Roman" pitchFamily="18" charset="0"/>
                <a:cs typeface="Times New Roman" pitchFamily="18" charset="0"/>
              </a:rPr>
              <a:t>hành</a:t>
            </a:r>
            <a:r>
              <a:rPr lang="en-US" sz="2800" b="1" dirty="0">
                <a:solidFill>
                  <a:srgbClr val="FFFF00"/>
                </a:solidFill>
                <a:latin typeface="Times New Roman" pitchFamily="18" charset="0"/>
                <a:cs typeface="Times New Roman" pitchFamily="18" charset="0"/>
              </a:rPr>
              <a:t> </a:t>
            </a:r>
            <a:r>
              <a:rPr lang="en-US" sz="2800" b="1" dirty="0" err="1">
                <a:solidFill>
                  <a:srgbClr val="FFFF00"/>
                </a:solidFill>
                <a:latin typeface="Times New Roman" pitchFamily="18" charset="0"/>
                <a:cs typeface="Times New Roman" pitchFamily="18" charset="0"/>
              </a:rPr>
              <a:t>khử</a:t>
            </a:r>
            <a:r>
              <a:rPr lang="en-US" sz="2800" b="1" dirty="0">
                <a:solidFill>
                  <a:srgbClr val="FFFF00"/>
                </a:solidFill>
                <a:latin typeface="Times New Roman" pitchFamily="18" charset="0"/>
                <a:cs typeface="Times New Roman" pitchFamily="18" charset="0"/>
              </a:rPr>
              <a:t> </a:t>
            </a:r>
            <a:r>
              <a:rPr lang="en-US" sz="2800" b="1" dirty="0" err="1">
                <a:solidFill>
                  <a:srgbClr val="FFFF00"/>
                </a:solidFill>
                <a:latin typeface="Times New Roman" pitchFamily="18" charset="0"/>
                <a:cs typeface="Times New Roman" pitchFamily="18" charset="0"/>
              </a:rPr>
              <a:t>khuẩn</a:t>
            </a:r>
            <a:r>
              <a:rPr lang="en-US" sz="2800" b="1" dirty="0">
                <a:solidFill>
                  <a:srgbClr val="FFFF00"/>
                </a:solidFill>
                <a:latin typeface="Times New Roman" pitchFamily="18" charset="0"/>
                <a:cs typeface="Times New Roman" pitchFamily="18" charset="0"/>
              </a:rPr>
              <a:t> </a:t>
            </a:r>
          </a:p>
        </p:txBody>
      </p:sp>
      <p:sp>
        <p:nvSpPr>
          <p:cNvPr id="8" name="Rectangle 7"/>
          <p:cNvSpPr/>
          <p:nvPr/>
        </p:nvSpPr>
        <p:spPr>
          <a:xfrm>
            <a:off x="3149600" y="2387600"/>
            <a:ext cx="8636000" cy="59055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r>
              <a:rPr lang="en-US" sz="2800" b="1" err="1">
                <a:solidFill>
                  <a:srgbClr val="FFFF00"/>
                </a:solidFill>
                <a:latin typeface="Times New Roman" pitchFamily="18" charset="0"/>
                <a:cs typeface="Times New Roman" pitchFamily="18" charset="0"/>
              </a:rPr>
              <a:t>Tiến</a:t>
            </a:r>
            <a:r>
              <a:rPr lang="en-US" sz="2800" b="1">
                <a:solidFill>
                  <a:srgbClr val="FFFF00"/>
                </a:solidFill>
                <a:latin typeface="Times New Roman" pitchFamily="18" charset="0"/>
                <a:cs typeface="Times New Roman" pitchFamily="18" charset="0"/>
              </a:rPr>
              <a:t> </a:t>
            </a:r>
            <a:r>
              <a:rPr lang="en-US" sz="2800" b="1" err="1">
                <a:solidFill>
                  <a:srgbClr val="FFFF00"/>
                </a:solidFill>
                <a:latin typeface="Times New Roman" pitchFamily="18" charset="0"/>
                <a:cs typeface="Times New Roman" pitchFamily="18" charset="0"/>
              </a:rPr>
              <a:t>hành</a:t>
            </a:r>
            <a:r>
              <a:rPr lang="en-US" sz="2800" b="1">
                <a:solidFill>
                  <a:srgbClr val="FFFF00"/>
                </a:solidFill>
                <a:latin typeface="Times New Roman" pitchFamily="18" charset="0"/>
                <a:cs typeface="Times New Roman" pitchFamily="18" charset="0"/>
              </a:rPr>
              <a:t> </a:t>
            </a:r>
            <a:r>
              <a:rPr lang="en-US" sz="2800" b="1" err="1">
                <a:solidFill>
                  <a:srgbClr val="FFFF00"/>
                </a:solidFill>
                <a:latin typeface="Times New Roman" pitchFamily="18" charset="0"/>
                <a:cs typeface="Times New Roman" pitchFamily="18" charset="0"/>
              </a:rPr>
              <a:t>khử</a:t>
            </a:r>
            <a:r>
              <a:rPr lang="en-US" sz="2800" b="1">
                <a:solidFill>
                  <a:srgbClr val="FFFF00"/>
                </a:solidFill>
                <a:latin typeface="Times New Roman" pitchFamily="18" charset="0"/>
                <a:cs typeface="Times New Roman" pitchFamily="18" charset="0"/>
              </a:rPr>
              <a:t> </a:t>
            </a:r>
            <a:r>
              <a:rPr lang="en-US" sz="2800" b="1" err="1">
                <a:solidFill>
                  <a:srgbClr val="FFFF00"/>
                </a:solidFill>
                <a:latin typeface="Times New Roman" pitchFamily="18" charset="0"/>
                <a:cs typeface="Times New Roman" pitchFamily="18" charset="0"/>
              </a:rPr>
              <a:t>khuẩn</a:t>
            </a:r>
            <a:endParaRPr lang="en-US" sz="2800" b="1">
              <a:solidFill>
                <a:srgbClr val="FFFF00"/>
              </a:solidFill>
              <a:latin typeface="Times New Roman" pitchFamily="18" charset="0"/>
              <a:cs typeface="Times New Roman" pitchFamily="18" charset="0"/>
            </a:endParaRPr>
          </a:p>
        </p:txBody>
      </p:sp>
      <p:sp>
        <p:nvSpPr>
          <p:cNvPr id="5" name="Down Arrow 4"/>
          <p:cNvSpPr/>
          <p:nvPr/>
        </p:nvSpPr>
        <p:spPr>
          <a:xfrm>
            <a:off x="1482725" y="1838325"/>
            <a:ext cx="244475" cy="48418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sz="1350">
              <a:solidFill>
                <a:prstClr val="white"/>
              </a:solidFill>
            </a:endParaRPr>
          </a:p>
        </p:txBody>
      </p:sp>
      <p:sp>
        <p:nvSpPr>
          <p:cNvPr id="10" name="Down Arrow 9"/>
          <p:cNvSpPr/>
          <p:nvPr/>
        </p:nvSpPr>
        <p:spPr>
          <a:xfrm>
            <a:off x="7199313" y="1838325"/>
            <a:ext cx="244475" cy="48418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sz="1350">
              <a:solidFill>
                <a:prstClr val="white"/>
              </a:solidFill>
            </a:endParaRPr>
          </a:p>
        </p:txBody>
      </p:sp>
      <p:sp>
        <p:nvSpPr>
          <p:cNvPr id="9" name="Down Arrow 8"/>
          <p:cNvSpPr/>
          <p:nvPr/>
        </p:nvSpPr>
        <p:spPr>
          <a:xfrm>
            <a:off x="7173923" y="3117850"/>
            <a:ext cx="312737" cy="69215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sz="1350">
              <a:solidFill>
                <a:srgbClr val="FF0000"/>
              </a:solidFill>
            </a:endParaRPr>
          </a:p>
        </p:txBody>
      </p:sp>
      <p:sp>
        <p:nvSpPr>
          <p:cNvPr id="11" name="Title 1"/>
          <p:cNvSpPr txBox="1">
            <a:spLocks/>
          </p:cNvSpPr>
          <p:nvPr/>
        </p:nvSpPr>
        <p:spPr>
          <a:xfrm>
            <a:off x="838200" y="465144"/>
            <a:ext cx="11114088" cy="625475"/>
          </a:xfrm>
          <a:prstGeom prst="rect">
            <a:avLst/>
          </a:prstGeom>
        </p:spPr>
        <p:txBody>
          <a:bodyPr lIns="0" rIns="0" bIns="0" anchor="b">
            <a:normAutofit fontScale="97500"/>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pPr defTabSz="457200">
              <a:defRPr/>
            </a:pPr>
            <a:endParaRPr lang="en-US" sz="2100" b="1">
              <a:solidFill>
                <a:srgbClr val="0000FF"/>
              </a:solidFill>
              <a:latin typeface="Arial" panose="020B0604020202020204" pitchFamily="34" charset="0"/>
              <a:cs typeface="Arial" panose="020B0604020202020204" pitchFamily="34" charset="0"/>
            </a:endParaRPr>
          </a:p>
        </p:txBody>
      </p:sp>
      <p:sp>
        <p:nvSpPr>
          <p:cNvPr id="12" name="Rectangle 11"/>
          <p:cNvSpPr/>
          <p:nvPr/>
        </p:nvSpPr>
        <p:spPr>
          <a:xfrm>
            <a:off x="463560" y="5445125"/>
            <a:ext cx="11218863" cy="1236656"/>
          </a:xfrm>
          <a:prstGeom prst="rect">
            <a:avLst/>
          </a:prstGeom>
        </p:spPr>
        <p:style>
          <a:lnRef idx="2">
            <a:schemeClr val="accent6"/>
          </a:lnRef>
          <a:fillRef idx="1">
            <a:schemeClr val="lt1"/>
          </a:fillRef>
          <a:effectRef idx="0">
            <a:schemeClr val="accent6"/>
          </a:effectRef>
          <a:fontRef idx="minor">
            <a:schemeClr val="dk1"/>
          </a:fontRef>
        </p:style>
        <p:txBody>
          <a:bodyPr anchor="ctr"/>
          <a:lstStyle/>
          <a:p>
            <a:pPr defTabSz="457200">
              <a:defRPr/>
            </a:pPr>
            <a:r>
              <a:rPr lang="en-US" sz="2800" b="1" i="1" u="sng" dirty="0" err="1">
                <a:solidFill>
                  <a:prstClr val="black"/>
                </a:solidFill>
              </a:rPr>
              <a:t>Nguyên</a:t>
            </a:r>
            <a:r>
              <a:rPr lang="en-US" sz="2800" b="1" i="1" u="sng" dirty="0">
                <a:solidFill>
                  <a:prstClr val="black"/>
                </a:solidFill>
              </a:rPr>
              <a:t> </a:t>
            </a:r>
            <a:r>
              <a:rPr lang="en-US" sz="2800" b="1" i="1" u="sng" dirty="0" err="1">
                <a:solidFill>
                  <a:prstClr val="black"/>
                </a:solidFill>
              </a:rPr>
              <a:t>tắc</a:t>
            </a:r>
            <a:r>
              <a:rPr lang="en-US" sz="2800" i="1" dirty="0">
                <a:solidFill>
                  <a:prstClr val="black"/>
                </a:solidFill>
              </a:rPr>
              <a:t>:  Lau </a:t>
            </a:r>
            <a:r>
              <a:rPr lang="en-US" sz="2800" i="1" dirty="0" err="1">
                <a:solidFill>
                  <a:prstClr val="black"/>
                </a:solidFill>
              </a:rPr>
              <a:t>từ</a:t>
            </a:r>
            <a:r>
              <a:rPr lang="en-US" sz="2800" i="1" dirty="0">
                <a:solidFill>
                  <a:prstClr val="black"/>
                </a:solidFill>
              </a:rPr>
              <a:t>  </a:t>
            </a:r>
            <a:r>
              <a:rPr lang="en-US" sz="2800" i="1" dirty="0" err="1">
                <a:solidFill>
                  <a:prstClr val="black"/>
                </a:solidFill>
              </a:rPr>
              <a:t>trên</a:t>
            </a:r>
            <a:r>
              <a:rPr lang="en-US" sz="2800" i="1" dirty="0">
                <a:solidFill>
                  <a:prstClr val="black"/>
                </a:solidFill>
              </a:rPr>
              <a:t> </a:t>
            </a:r>
            <a:r>
              <a:rPr lang="en-US" sz="2800" i="1" dirty="0" err="1">
                <a:solidFill>
                  <a:prstClr val="black"/>
                </a:solidFill>
              </a:rPr>
              <a:t>xuống</a:t>
            </a:r>
            <a:r>
              <a:rPr lang="en-US" sz="2800" i="1" dirty="0">
                <a:solidFill>
                  <a:prstClr val="black"/>
                </a:solidFill>
              </a:rPr>
              <a:t> </a:t>
            </a:r>
            <a:r>
              <a:rPr lang="en-US" sz="2800" i="1" dirty="0" err="1">
                <a:solidFill>
                  <a:prstClr val="black"/>
                </a:solidFill>
              </a:rPr>
              <a:t>dưới</a:t>
            </a:r>
            <a:r>
              <a:rPr lang="en-US" sz="2800" i="1" dirty="0">
                <a:solidFill>
                  <a:prstClr val="black"/>
                </a:solidFill>
              </a:rPr>
              <a:t>, </a:t>
            </a:r>
            <a:r>
              <a:rPr lang="en-US" sz="2800" i="1" dirty="0" err="1">
                <a:solidFill>
                  <a:prstClr val="black"/>
                </a:solidFill>
              </a:rPr>
              <a:t>từ</a:t>
            </a:r>
            <a:r>
              <a:rPr lang="en-US" sz="2800" i="1" dirty="0">
                <a:solidFill>
                  <a:prstClr val="black"/>
                </a:solidFill>
              </a:rPr>
              <a:t> </a:t>
            </a:r>
            <a:r>
              <a:rPr lang="en-US" sz="2800" i="1" dirty="0" err="1">
                <a:solidFill>
                  <a:prstClr val="black"/>
                </a:solidFill>
              </a:rPr>
              <a:t>trong</a:t>
            </a:r>
            <a:r>
              <a:rPr lang="en-US" sz="2800" i="1" dirty="0">
                <a:solidFill>
                  <a:prstClr val="black"/>
                </a:solidFill>
              </a:rPr>
              <a:t> </a:t>
            </a:r>
            <a:r>
              <a:rPr lang="en-US" sz="2800" i="1" dirty="0" err="1">
                <a:solidFill>
                  <a:prstClr val="black"/>
                </a:solidFill>
              </a:rPr>
              <a:t>ra</a:t>
            </a:r>
            <a:r>
              <a:rPr lang="en-US" sz="2800" i="1" dirty="0">
                <a:solidFill>
                  <a:prstClr val="black"/>
                </a:solidFill>
              </a:rPr>
              <a:t> </a:t>
            </a:r>
            <a:r>
              <a:rPr lang="en-US" sz="2800" i="1" dirty="0" err="1" smtClean="0">
                <a:solidFill>
                  <a:prstClr val="black"/>
                </a:solidFill>
              </a:rPr>
              <a:t>ngoài</a:t>
            </a:r>
            <a:endParaRPr lang="en-US" sz="2800" i="1" dirty="0" smtClean="0">
              <a:solidFill>
                <a:prstClr val="black"/>
              </a:solidFill>
            </a:endParaRPr>
          </a:p>
          <a:p>
            <a:pPr defTabSz="457200">
              <a:defRPr/>
            </a:pPr>
            <a:r>
              <a:rPr lang="en-US" sz="2800" i="1" dirty="0" err="1" smtClean="0">
                <a:solidFill>
                  <a:prstClr val="black"/>
                </a:solidFill>
              </a:rPr>
              <a:t>Quy</a:t>
            </a:r>
            <a:r>
              <a:rPr lang="en-US" sz="2800" i="1" dirty="0" smtClean="0">
                <a:solidFill>
                  <a:prstClr val="black"/>
                </a:solidFill>
              </a:rPr>
              <a:t> </a:t>
            </a:r>
            <a:r>
              <a:rPr lang="en-US" sz="2800" i="1" dirty="0" err="1" smtClean="0">
                <a:solidFill>
                  <a:prstClr val="black"/>
                </a:solidFill>
              </a:rPr>
              <a:t>định</a:t>
            </a:r>
            <a:r>
              <a:rPr lang="en-US" sz="2800" i="1" dirty="0" smtClean="0">
                <a:solidFill>
                  <a:prstClr val="black"/>
                </a:solidFill>
              </a:rPr>
              <a:t> </a:t>
            </a:r>
            <a:r>
              <a:rPr lang="en-US" sz="2800" i="1" dirty="0" err="1" smtClean="0">
                <a:solidFill>
                  <a:prstClr val="black"/>
                </a:solidFill>
              </a:rPr>
              <a:t>tần</a:t>
            </a:r>
            <a:r>
              <a:rPr lang="en-US" sz="2800" i="1" dirty="0" smtClean="0">
                <a:solidFill>
                  <a:prstClr val="black"/>
                </a:solidFill>
              </a:rPr>
              <a:t> </a:t>
            </a:r>
            <a:r>
              <a:rPr lang="en-US" sz="2800" i="1" dirty="0" err="1" smtClean="0">
                <a:solidFill>
                  <a:prstClr val="black"/>
                </a:solidFill>
              </a:rPr>
              <a:t>suất</a:t>
            </a:r>
            <a:r>
              <a:rPr lang="en-US" sz="2800" i="1" dirty="0" smtClean="0">
                <a:solidFill>
                  <a:prstClr val="black"/>
                </a:solidFill>
              </a:rPr>
              <a:t> </a:t>
            </a:r>
            <a:r>
              <a:rPr lang="en-US" sz="2800" i="1" dirty="0" err="1" smtClean="0">
                <a:solidFill>
                  <a:prstClr val="black"/>
                </a:solidFill>
              </a:rPr>
              <a:t>vệ</a:t>
            </a:r>
            <a:r>
              <a:rPr lang="en-US" sz="2800" i="1" dirty="0" smtClean="0">
                <a:solidFill>
                  <a:prstClr val="black"/>
                </a:solidFill>
              </a:rPr>
              <a:t> </a:t>
            </a:r>
            <a:r>
              <a:rPr lang="en-US" sz="2800" i="1" dirty="0" err="1" smtClean="0">
                <a:solidFill>
                  <a:prstClr val="black"/>
                </a:solidFill>
              </a:rPr>
              <a:t>sinh</a:t>
            </a:r>
            <a:r>
              <a:rPr lang="en-US" sz="2800" i="1" dirty="0" smtClean="0">
                <a:solidFill>
                  <a:prstClr val="black"/>
                </a:solidFill>
              </a:rPr>
              <a:t> </a:t>
            </a:r>
            <a:r>
              <a:rPr lang="en-US" sz="2800" i="1" dirty="0" err="1" smtClean="0">
                <a:solidFill>
                  <a:prstClr val="black"/>
                </a:solidFill>
              </a:rPr>
              <a:t>mỗi</a:t>
            </a:r>
            <a:r>
              <a:rPr lang="en-US" sz="2800" i="1" dirty="0" smtClean="0">
                <a:solidFill>
                  <a:prstClr val="black"/>
                </a:solidFill>
              </a:rPr>
              <a:t> </a:t>
            </a:r>
            <a:r>
              <a:rPr lang="en-US" sz="2800" i="1" dirty="0" err="1" smtClean="0">
                <a:solidFill>
                  <a:prstClr val="black"/>
                </a:solidFill>
              </a:rPr>
              <a:t>khu</a:t>
            </a:r>
            <a:r>
              <a:rPr lang="en-US" sz="2800" i="1" dirty="0" smtClean="0">
                <a:solidFill>
                  <a:prstClr val="black"/>
                </a:solidFill>
              </a:rPr>
              <a:t> </a:t>
            </a:r>
            <a:r>
              <a:rPr lang="en-US" sz="2800" i="1" dirty="0" err="1" smtClean="0">
                <a:solidFill>
                  <a:prstClr val="black"/>
                </a:solidFill>
              </a:rPr>
              <a:t>vực</a:t>
            </a:r>
            <a:r>
              <a:rPr lang="en-US" sz="2800" i="1" dirty="0" smtClean="0">
                <a:solidFill>
                  <a:prstClr val="black"/>
                </a:solidFill>
              </a:rPr>
              <a:t> (</a:t>
            </a:r>
            <a:r>
              <a:rPr lang="en-US" sz="2800" i="1" dirty="0" err="1" smtClean="0">
                <a:solidFill>
                  <a:prstClr val="black"/>
                </a:solidFill>
              </a:rPr>
              <a:t>sàn</a:t>
            </a:r>
            <a:r>
              <a:rPr lang="en-US" sz="2800" i="1" dirty="0" smtClean="0">
                <a:solidFill>
                  <a:prstClr val="black"/>
                </a:solidFill>
              </a:rPr>
              <a:t> </a:t>
            </a:r>
            <a:r>
              <a:rPr lang="en-US" sz="2800" i="1" dirty="0" err="1" smtClean="0">
                <a:solidFill>
                  <a:prstClr val="black"/>
                </a:solidFill>
              </a:rPr>
              <a:t>nhà</a:t>
            </a:r>
            <a:r>
              <a:rPr lang="en-US" sz="2800" i="1" dirty="0" smtClean="0">
                <a:solidFill>
                  <a:prstClr val="black"/>
                </a:solidFill>
              </a:rPr>
              <a:t>, </a:t>
            </a:r>
            <a:r>
              <a:rPr lang="en-US" sz="2800" i="1" dirty="0" err="1" smtClean="0">
                <a:solidFill>
                  <a:prstClr val="black"/>
                </a:solidFill>
              </a:rPr>
              <a:t>tay</a:t>
            </a:r>
            <a:r>
              <a:rPr lang="en-US" sz="2800" i="1" dirty="0" smtClean="0">
                <a:solidFill>
                  <a:prstClr val="black"/>
                </a:solidFill>
              </a:rPr>
              <a:t> </a:t>
            </a:r>
            <a:r>
              <a:rPr lang="en-US" sz="2800" i="1" dirty="0" err="1" smtClean="0">
                <a:solidFill>
                  <a:prstClr val="black"/>
                </a:solidFill>
              </a:rPr>
              <a:t>nắm</a:t>
            </a:r>
            <a:r>
              <a:rPr lang="en-US" sz="2800" i="1" dirty="0" smtClean="0">
                <a:solidFill>
                  <a:prstClr val="black"/>
                </a:solidFill>
              </a:rPr>
              <a:t> </a:t>
            </a:r>
            <a:r>
              <a:rPr lang="en-US" sz="2800" i="1" dirty="0" err="1" smtClean="0">
                <a:solidFill>
                  <a:prstClr val="black"/>
                </a:solidFill>
              </a:rPr>
              <a:t>cửa</a:t>
            </a:r>
            <a:r>
              <a:rPr lang="en-US" sz="2800" i="1" dirty="0" smtClean="0">
                <a:solidFill>
                  <a:prstClr val="black"/>
                </a:solidFill>
              </a:rPr>
              <a:t>, </a:t>
            </a:r>
            <a:r>
              <a:rPr lang="en-US" sz="2800" i="1" dirty="0" err="1" smtClean="0">
                <a:solidFill>
                  <a:prstClr val="black"/>
                </a:solidFill>
              </a:rPr>
              <a:t>dụng</a:t>
            </a:r>
            <a:r>
              <a:rPr lang="en-US" sz="2800" i="1" dirty="0" smtClean="0">
                <a:solidFill>
                  <a:prstClr val="black"/>
                </a:solidFill>
              </a:rPr>
              <a:t> </a:t>
            </a:r>
            <a:r>
              <a:rPr lang="en-US" sz="2800" i="1" dirty="0" err="1" smtClean="0">
                <a:solidFill>
                  <a:prstClr val="black"/>
                </a:solidFill>
              </a:rPr>
              <a:t>cụ</a:t>
            </a:r>
            <a:r>
              <a:rPr lang="en-US" sz="2800" i="1" dirty="0" smtClean="0">
                <a:solidFill>
                  <a:prstClr val="black"/>
                </a:solidFill>
              </a:rPr>
              <a:t>, </a:t>
            </a:r>
            <a:r>
              <a:rPr lang="en-US" sz="2800" i="1" dirty="0" err="1" smtClean="0">
                <a:solidFill>
                  <a:prstClr val="black"/>
                </a:solidFill>
              </a:rPr>
              <a:t>đồ</a:t>
            </a:r>
            <a:r>
              <a:rPr lang="en-US" sz="2800" i="1" dirty="0" smtClean="0">
                <a:solidFill>
                  <a:prstClr val="black"/>
                </a:solidFill>
              </a:rPr>
              <a:t> </a:t>
            </a:r>
            <a:r>
              <a:rPr lang="en-US" sz="2800" i="1" dirty="0" err="1" smtClean="0">
                <a:solidFill>
                  <a:prstClr val="black"/>
                </a:solidFill>
              </a:rPr>
              <a:t>chơi</a:t>
            </a:r>
            <a:r>
              <a:rPr lang="en-US" sz="2800" i="1" dirty="0" smtClean="0">
                <a:solidFill>
                  <a:prstClr val="black"/>
                </a:solidFill>
              </a:rPr>
              <a:t>…)</a:t>
            </a:r>
            <a:endParaRPr lang="en-US" sz="2800" i="1" dirty="0">
              <a:solidFill>
                <a:prstClr val="black"/>
              </a:solidFill>
            </a:endParaRPr>
          </a:p>
        </p:txBody>
      </p:sp>
      <p:pic>
        <p:nvPicPr>
          <p:cNvPr id="14" name="Picture 13"/>
          <p:cNvPicPr>
            <a:picLocks noChangeAspect="1"/>
          </p:cNvPicPr>
          <p:nvPr/>
        </p:nvPicPr>
        <p:blipFill>
          <a:blip r:embed="rId2"/>
          <a:stretch>
            <a:fillRect/>
          </a:stretch>
        </p:blipFill>
        <p:spPr>
          <a:xfrm>
            <a:off x="11430366" y="174670"/>
            <a:ext cx="652097" cy="627017"/>
          </a:xfrm>
          <a:prstGeom prst="rect">
            <a:avLst/>
          </a:prstGeom>
        </p:spPr>
      </p:pic>
    </p:spTree>
    <p:extLst>
      <p:ext uri="{BB962C8B-B14F-4D97-AF65-F5344CB8AC3E}">
        <p14:creationId xmlns:p14="http://schemas.microsoft.com/office/powerpoint/2010/main" val="203771050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t="15522" b="32444"/>
          <a:stretch/>
        </p:blipFill>
        <p:spPr>
          <a:xfrm>
            <a:off x="1477350" y="0"/>
            <a:ext cx="8786655" cy="6858000"/>
          </a:xfrm>
        </p:spPr>
      </p:pic>
      <p:pic>
        <p:nvPicPr>
          <p:cNvPr id="5" name="Picture 4"/>
          <p:cNvPicPr>
            <a:picLocks noChangeAspect="1"/>
          </p:cNvPicPr>
          <p:nvPr/>
        </p:nvPicPr>
        <p:blipFill>
          <a:blip r:embed="rId3"/>
          <a:stretch>
            <a:fillRect/>
          </a:stretch>
        </p:blipFill>
        <p:spPr>
          <a:xfrm>
            <a:off x="11430366" y="174670"/>
            <a:ext cx="652097" cy="627017"/>
          </a:xfrm>
          <a:prstGeom prst="rect">
            <a:avLst/>
          </a:prstGeom>
        </p:spPr>
      </p:pic>
    </p:spTree>
    <p:extLst>
      <p:ext uri="{BB962C8B-B14F-4D97-AF65-F5344CB8AC3E}">
        <p14:creationId xmlns:p14="http://schemas.microsoft.com/office/powerpoint/2010/main" val="352782191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7170" name="Picture 2" descr="https://soyte.hanoi.gov.vn/documents/5065328/5234292/%E1%BA%A2nh+12-5-2020+jpg4729.jpg/ddb55bbb-b00f-4bf9-9d1a-301b0f2c6866?t=158927940039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17704" y="243200"/>
            <a:ext cx="8602059" cy="644512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3"/>
          <a:stretch>
            <a:fillRect/>
          </a:stretch>
        </p:blipFill>
        <p:spPr>
          <a:xfrm>
            <a:off x="11430366" y="174670"/>
            <a:ext cx="652097" cy="627017"/>
          </a:xfrm>
          <a:prstGeom prst="rect">
            <a:avLst/>
          </a:prstGeom>
        </p:spPr>
      </p:pic>
    </p:spTree>
    <p:extLst>
      <p:ext uri="{BB962C8B-B14F-4D97-AF65-F5344CB8AC3E}">
        <p14:creationId xmlns:p14="http://schemas.microsoft.com/office/powerpoint/2010/main" val="83675159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itle 1"/>
          <p:cNvSpPr>
            <a:spLocks noGrp="1"/>
          </p:cNvSpPr>
          <p:nvPr>
            <p:ph type="title"/>
          </p:nvPr>
        </p:nvSpPr>
        <p:spPr>
          <a:xfrm>
            <a:off x="838200" y="365125"/>
            <a:ext cx="10515600" cy="4884738"/>
          </a:xfrm>
        </p:spPr>
        <p:txBody>
          <a:bodyPr/>
          <a:lstStyle/>
          <a:p>
            <a:pPr algn="ctr"/>
            <a:r>
              <a:rPr lang="en-US" altLang="en-US" sz="5400" b="1" smtClean="0">
                <a:solidFill>
                  <a:srgbClr val="0070C0"/>
                </a:solidFill>
                <a:latin typeface="Arial" pitchFamily="34" charset="0"/>
                <a:cs typeface="Arial" pitchFamily="34" charset="0"/>
              </a:rPr>
              <a:t/>
            </a:r>
            <a:br>
              <a:rPr lang="en-US" altLang="en-US" sz="5400" b="1" smtClean="0">
                <a:solidFill>
                  <a:srgbClr val="0070C0"/>
                </a:solidFill>
                <a:latin typeface="Arial" pitchFamily="34" charset="0"/>
                <a:cs typeface="Arial" pitchFamily="34" charset="0"/>
              </a:rPr>
            </a:br>
            <a:endParaRPr lang="en-US" altLang="en-US" sz="5400" smtClean="0"/>
          </a:p>
        </p:txBody>
      </p:sp>
      <p:pic>
        <p:nvPicPr>
          <p:cNvPr id="61445" name="Content Placeholder 3"/>
          <p:cNvPicPr>
            <a:picLocks noGrp="1" noChangeAspect="1"/>
          </p:cNvPicPr>
          <p:nvPr>
            <p:ph idx="1"/>
          </p:nvPr>
        </p:nvPicPr>
        <p:blipFill>
          <a:blip r:embed="rId2"/>
          <a:stretch>
            <a:fillRect/>
          </a:stretch>
        </p:blipFill>
        <p:spPr>
          <a:xfrm>
            <a:off x="384186" y="2398061"/>
            <a:ext cx="11659737" cy="4351338"/>
          </a:xfrm>
        </p:spPr>
      </p:pic>
      <p:sp>
        <p:nvSpPr>
          <p:cNvPr id="61444" name="Title 1"/>
          <p:cNvSpPr txBox="1">
            <a:spLocks/>
          </p:cNvSpPr>
          <p:nvPr/>
        </p:nvSpPr>
        <p:spPr bwMode="auto">
          <a:xfrm>
            <a:off x="384186" y="174670"/>
            <a:ext cx="10636251" cy="2429692"/>
          </a:xfrm>
          <a:prstGeom prst="rect">
            <a:avLst/>
          </a:prstGeom>
          <a:noFill/>
          <a:ln w="9525">
            <a:noFill/>
            <a:miter lim="800000"/>
            <a:headEnd/>
            <a:tailEnd/>
          </a:ln>
        </p:spPr>
        <p:txBody>
          <a:bodyPr anchor="ctr"/>
          <a:lstStyle/>
          <a:p>
            <a:pPr algn="ctr"/>
            <a:r>
              <a:rPr lang="en-US" altLang="en-US" sz="4000" b="1" dirty="0" smtClean="0">
                <a:solidFill>
                  <a:srgbClr val="FF0000"/>
                </a:solidFill>
                <a:latin typeface="Arial" pitchFamily="34" charset="0"/>
              </a:rPr>
              <a:t>HƯỚNG DẪN</a:t>
            </a:r>
            <a:r>
              <a:rPr lang="en-US" altLang="en-US" sz="4000" b="1" dirty="0" smtClean="0">
                <a:solidFill>
                  <a:schemeClr val="accent1">
                    <a:lumMod val="75000"/>
                  </a:schemeClr>
                </a:solidFill>
                <a:latin typeface="Arial" pitchFamily="34" charset="0"/>
              </a:rPr>
              <a:t> </a:t>
            </a:r>
          </a:p>
          <a:p>
            <a:pPr algn="ctr"/>
            <a:r>
              <a:rPr lang="en-US" sz="3600" b="1" dirty="0" err="1" smtClean="0">
                <a:solidFill>
                  <a:schemeClr val="accent1">
                    <a:lumMod val="75000"/>
                  </a:schemeClr>
                </a:solidFill>
              </a:rPr>
              <a:t>Phương</a:t>
            </a:r>
            <a:r>
              <a:rPr lang="en-US" sz="3600" b="1" dirty="0" smtClean="0">
                <a:solidFill>
                  <a:schemeClr val="accent1">
                    <a:lumMod val="75000"/>
                  </a:schemeClr>
                </a:solidFill>
              </a:rPr>
              <a:t> </a:t>
            </a:r>
            <a:r>
              <a:rPr lang="en-US" sz="3600" b="1" dirty="0" err="1">
                <a:solidFill>
                  <a:schemeClr val="accent1">
                    <a:lumMod val="75000"/>
                  </a:schemeClr>
                </a:solidFill>
              </a:rPr>
              <a:t>án</a:t>
            </a:r>
            <a:r>
              <a:rPr lang="en-US" sz="3600" b="1" dirty="0">
                <a:solidFill>
                  <a:schemeClr val="accent1">
                    <a:lumMod val="75000"/>
                  </a:schemeClr>
                </a:solidFill>
              </a:rPr>
              <a:t> </a:t>
            </a:r>
            <a:r>
              <a:rPr lang="en-US" sz="3600" b="1" dirty="0" err="1">
                <a:solidFill>
                  <a:schemeClr val="accent1">
                    <a:lumMod val="75000"/>
                  </a:schemeClr>
                </a:solidFill>
              </a:rPr>
              <a:t>phòng</a:t>
            </a:r>
            <a:r>
              <a:rPr lang="en-US" sz="3600" b="1" dirty="0">
                <a:solidFill>
                  <a:schemeClr val="accent1">
                    <a:lumMod val="75000"/>
                  </a:schemeClr>
                </a:solidFill>
              </a:rPr>
              <a:t> </a:t>
            </a:r>
            <a:r>
              <a:rPr lang="en-US" sz="3600" b="1" dirty="0" err="1">
                <a:solidFill>
                  <a:schemeClr val="accent1">
                    <a:lumMod val="75000"/>
                  </a:schemeClr>
                </a:solidFill>
              </a:rPr>
              <a:t>chống</a:t>
            </a:r>
            <a:r>
              <a:rPr lang="en-US" sz="3600" b="1" dirty="0">
                <a:solidFill>
                  <a:schemeClr val="accent1">
                    <a:lumMod val="75000"/>
                  </a:schemeClr>
                </a:solidFill>
              </a:rPr>
              <a:t> </a:t>
            </a:r>
            <a:r>
              <a:rPr lang="en-US" sz="3600" b="1" dirty="0" err="1">
                <a:solidFill>
                  <a:schemeClr val="accent1">
                    <a:lumMod val="75000"/>
                  </a:schemeClr>
                </a:solidFill>
              </a:rPr>
              <a:t>dịch</a:t>
            </a:r>
            <a:r>
              <a:rPr lang="en-US" sz="3600" b="1" dirty="0">
                <a:solidFill>
                  <a:schemeClr val="accent1">
                    <a:lumMod val="75000"/>
                  </a:schemeClr>
                </a:solidFill>
              </a:rPr>
              <a:t> COVID - 19 </a:t>
            </a:r>
            <a:r>
              <a:rPr lang="en-US" sz="3600" b="1" dirty="0" err="1">
                <a:solidFill>
                  <a:schemeClr val="accent1">
                    <a:lumMod val="75000"/>
                  </a:schemeClr>
                </a:solidFill>
              </a:rPr>
              <a:t>khi</a:t>
            </a:r>
            <a:r>
              <a:rPr lang="en-US" sz="3600" b="1" dirty="0">
                <a:solidFill>
                  <a:schemeClr val="accent1">
                    <a:lumMod val="75000"/>
                  </a:schemeClr>
                </a:solidFill>
              </a:rPr>
              <a:t> </a:t>
            </a:r>
            <a:r>
              <a:rPr lang="en-US" sz="3600" b="1" dirty="0" err="1">
                <a:solidFill>
                  <a:schemeClr val="accent1">
                    <a:lumMod val="75000"/>
                  </a:schemeClr>
                </a:solidFill>
              </a:rPr>
              <a:t>có</a:t>
            </a:r>
            <a:r>
              <a:rPr lang="en-US" sz="3600" b="1" dirty="0">
                <a:solidFill>
                  <a:schemeClr val="accent1">
                    <a:lumMod val="75000"/>
                  </a:schemeClr>
                </a:solidFill>
              </a:rPr>
              <a:t> </a:t>
            </a:r>
            <a:r>
              <a:rPr lang="en-US" sz="3600" b="1" err="1" smtClean="0">
                <a:solidFill>
                  <a:schemeClr val="accent1">
                    <a:lumMod val="75000"/>
                  </a:schemeClr>
                </a:solidFill>
              </a:rPr>
              <a:t>trường</a:t>
            </a:r>
            <a:r>
              <a:rPr lang="en-US" sz="3600" b="1" smtClean="0">
                <a:solidFill>
                  <a:schemeClr val="accent1">
                    <a:lumMod val="75000"/>
                  </a:schemeClr>
                </a:solidFill>
              </a:rPr>
              <a:t> hợp nghi mắc, </a:t>
            </a:r>
            <a:r>
              <a:rPr lang="en-US" sz="3600" b="1" dirty="0" err="1" smtClean="0">
                <a:solidFill>
                  <a:schemeClr val="accent1">
                    <a:lumMod val="75000"/>
                  </a:schemeClr>
                </a:solidFill>
              </a:rPr>
              <a:t>mắc</a:t>
            </a:r>
            <a:r>
              <a:rPr lang="en-US" sz="3600" b="1" dirty="0" smtClean="0">
                <a:solidFill>
                  <a:schemeClr val="accent1">
                    <a:lumMod val="75000"/>
                  </a:schemeClr>
                </a:solidFill>
              </a:rPr>
              <a:t> COVID-19 </a:t>
            </a:r>
            <a:r>
              <a:rPr lang="en-US" sz="3600" b="1" dirty="0">
                <a:solidFill>
                  <a:schemeClr val="accent1">
                    <a:lumMod val="75000"/>
                  </a:schemeClr>
                </a:solidFill>
              </a:rPr>
              <a:t>(</a:t>
            </a:r>
            <a:r>
              <a:rPr lang="en-US" sz="3600" b="1">
                <a:solidFill>
                  <a:schemeClr val="accent1">
                    <a:lumMod val="75000"/>
                  </a:schemeClr>
                </a:solidFill>
              </a:rPr>
              <a:t>F0</a:t>
            </a:r>
            <a:r>
              <a:rPr lang="en-US" sz="3600" b="1" smtClean="0">
                <a:solidFill>
                  <a:schemeClr val="accent1">
                    <a:lumMod val="75000"/>
                  </a:schemeClr>
                </a:solidFill>
              </a:rPr>
              <a:t>) tại trường học</a:t>
            </a:r>
            <a:endParaRPr lang="en-US" altLang="en-US" sz="3600" b="1" dirty="0">
              <a:solidFill>
                <a:schemeClr val="accent1">
                  <a:lumMod val="75000"/>
                </a:schemeClr>
              </a:solidFill>
              <a:latin typeface="Arial" pitchFamily="34" charset="0"/>
            </a:endParaRPr>
          </a:p>
        </p:txBody>
      </p:sp>
      <p:pic>
        <p:nvPicPr>
          <p:cNvPr id="6" name="Picture 5"/>
          <p:cNvPicPr>
            <a:picLocks noChangeAspect="1"/>
          </p:cNvPicPr>
          <p:nvPr/>
        </p:nvPicPr>
        <p:blipFill>
          <a:blip r:embed="rId3"/>
          <a:stretch>
            <a:fillRect/>
          </a:stretch>
        </p:blipFill>
        <p:spPr>
          <a:xfrm>
            <a:off x="11430366" y="174670"/>
            <a:ext cx="652097" cy="627017"/>
          </a:xfrm>
          <a:prstGeom prst="rect">
            <a:avLst/>
          </a:prstGeom>
        </p:spPr>
      </p:pic>
    </p:spTree>
    <p:extLst>
      <p:ext uri="{BB962C8B-B14F-4D97-AF65-F5344CB8AC3E}">
        <p14:creationId xmlns:p14="http://schemas.microsoft.com/office/powerpoint/2010/main" val="53489609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CF0FF4AB-8059-442C-A6B3-60031B7084FF}"/>
              </a:ext>
            </a:extLst>
          </p:cNvPr>
          <p:cNvPicPr>
            <a:picLocks noChangeAspect="1"/>
          </p:cNvPicPr>
          <p:nvPr/>
        </p:nvPicPr>
        <p:blipFill>
          <a:blip r:embed="rId2"/>
          <a:stretch>
            <a:fillRect/>
          </a:stretch>
        </p:blipFill>
        <p:spPr>
          <a:xfrm>
            <a:off x="4104385" y="1266155"/>
            <a:ext cx="8087615" cy="5288056"/>
          </a:xfrm>
          <a:prstGeom prst="rect">
            <a:avLst/>
          </a:prstGeom>
        </p:spPr>
      </p:pic>
      <p:sp>
        <p:nvSpPr>
          <p:cNvPr id="6" name="TextBox 5">
            <a:extLst>
              <a:ext uri="{FF2B5EF4-FFF2-40B4-BE49-F238E27FC236}">
                <a16:creationId xmlns:a16="http://schemas.microsoft.com/office/drawing/2014/main" xmlns="" id="{B32FB056-D562-4B35-9EA1-8C47B3804479}"/>
              </a:ext>
            </a:extLst>
          </p:cNvPr>
          <p:cNvSpPr txBox="1"/>
          <p:nvPr/>
        </p:nvSpPr>
        <p:spPr>
          <a:xfrm>
            <a:off x="126309" y="1420702"/>
            <a:ext cx="4093985" cy="4339650"/>
          </a:xfrm>
          <a:prstGeom prst="rect">
            <a:avLst/>
          </a:prstGeom>
          <a:noFill/>
        </p:spPr>
        <p:txBody>
          <a:bodyPr wrap="square" rtlCol="0">
            <a:spAutoFit/>
          </a:bodyPr>
          <a:lstStyle/>
          <a:p>
            <a:pPr marL="342900" indent="-342900">
              <a:spcBef>
                <a:spcPts val="1200"/>
              </a:spcBef>
              <a:spcAft>
                <a:spcPts val="1200"/>
              </a:spcAft>
              <a:buFontTx/>
              <a:buChar char="-"/>
            </a:pPr>
            <a:r>
              <a:rPr lang="en-US" sz="2400" smtClean="0">
                <a:latin typeface="Times New Roman" panose="02020603050405020304" pitchFamily="18" charset="0"/>
                <a:cs typeface="Times New Roman" panose="02020603050405020304" pitchFamily="18" charset="0"/>
              </a:rPr>
              <a:t>Tuần qua: </a:t>
            </a:r>
            <a:r>
              <a:rPr lang="en-US" sz="2400" smtClean="0">
                <a:solidFill>
                  <a:srgbClr val="FF0000"/>
                </a:solidFill>
                <a:latin typeface="Times New Roman" panose="02020603050405020304" pitchFamily="18" charset="0"/>
                <a:cs typeface="Times New Roman" panose="02020603050405020304" pitchFamily="18" charset="0"/>
              </a:rPr>
              <a:t>590</a:t>
            </a:r>
            <a:r>
              <a:rPr lang="en-US" sz="2400" smtClean="0">
                <a:solidFill>
                  <a:srgbClr val="FF0000"/>
                </a:solidFill>
                <a:latin typeface="Times New Roman" panose="02020603050405020304" pitchFamily="18" charset="0"/>
                <a:cs typeface="Times New Roman" panose="02020603050405020304" pitchFamily="18" charset="0"/>
              </a:rPr>
              <a:t> </a:t>
            </a:r>
            <a:r>
              <a:rPr lang="en-US" sz="2400">
                <a:solidFill>
                  <a:srgbClr val="FF0000"/>
                </a:solidFill>
                <a:latin typeface="Times New Roman" panose="02020603050405020304" pitchFamily="18" charset="0"/>
                <a:cs typeface="Times New Roman" panose="02020603050405020304" pitchFamily="18" charset="0"/>
              </a:rPr>
              <a:t>mắc</a:t>
            </a:r>
            <a:r>
              <a:rPr lang="en-US" sz="2400">
                <a:latin typeface="Times New Roman" panose="02020603050405020304" pitchFamily="18" charset="0"/>
                <a:cs typeface="Times New Roman" panose="02020603050405020304" pitchFamily="18" charset="0"/>
              </a:rPr>
              <a:t>, </a:t>
            </a:r>
            <a:r>
              <a:rPr lang="en-US" sz="2400" smtClean="0">
                <a:latin typeface="Times New Roman" panose="02020603050405020304" pitchFamily="18" charset="0"/>
                <a:cs typeface="Times New Roman" panose="02020603050405020304" pitchFamily="18" charset="0"/>
              </a:rPr>
              <a:t>1 </a:t>
            </a:r>
            <a:r>
              <a:rPr lang="en-US" sz="2400">
                <a:latin typeface="Times New Roman" panose="02020603050405020304" pitchFamily="18" charset="0"/>
                <a:cs typeface="Times New Roman" panose="02020603050405020304" pitchFamily="18" charset="0"/>
              </a:rPr>
              <a:t>tử </a:t>
            </a:r>
            <a:r>
              <a:rPr lang="en-US" sz="2400" smtClean="0">
                <a:latin typeface="Times New Roman" panose="02020603050405020304" pitchFamily="18" charset="0"/>
                <a:cs typeface="Times New Roman" panose="02020603050405020304" pitchFamily="18" charset="0"/>
              </a:rPr>
              <a:t>vong (giảm </a:t>
            </a:r>
            <a:r>
              <a:rPr lang="en-US" sz="2400" smtClean="0">
                <a:latin typeface="Times New Roman" panose="02020603050405020304" pitchFamily="18" charset="0"/>
                <a:cs typeface="Times New Roman" panose="02020603050405020304" pitchFamily="18" charset="0"/>
              </a:rPr>
              <a:t>31</a:t>
            </a:r>
            <a:r>
              <a:rPr lang="en-US" sz="2400" smtClean="0">
                <a:latin typeface="Times New Roman" panose="02020603050405020304" pitchFamily="18" charset="0"/>
                <a:cs typeface="Times New Roman" panose="02020603050405020304" pitchFamily="18" charset="0"/>
              </a:rPr>
              <a:t>% </a:t>
            </a:r>
            <a:r>
              <a:rPr lang="en-US" sz="2400" smtClean="0">
                <a:latin typeface="Times New Roman" panose="02020603050405020304" pitchFamily="18" charset="0"/>
                <a:cs typeface="Times New Roman" panose="02020603050405020304" pitchFamily="18" charset="0"/>
              </a:rPr>
              <a:t>so với tuần trước)</a:t>
            </a:r>
          </a:p>
          <a:p>
            <a:pPr marL="342900" indent="-342900">
              <a:spcBef>
                <a:spcPts val="1200"/>
              </a:spcBef>
              <a:spcAft>
                <a:spcPts val="1200"/>
              </a:spcAft>
              <a:buFontTx/>
              <a:buChar char="-"/>
            </a:pPr>
            <a:r>
              <a:rPr lang="en-US" sz="2400" smtClean="0">
                <a:latin typeface="Times New Roman" panose="02020603050405020304" pitchFamily="18" charset="0"/>
                <a:cs typeface="Times New Roman" panose="02020603050405020304" pitchFamily="18" charset="0"/>
              </a:rPr>
              <a:t>Trung bình mắc </a:t>
            </a:r>
            <a:r>
              <a:rPr lang="en-US" sz="2400" smtClean="0">
                <a:solidFill>
                  <a:srgbClr val="FF0000"/>
                </a:solidFill>
                <a:latin typeface="Times New Roman" panose="02020603050405020304" pitchFamily="18" charset="0"/>
                <a:cs typeface="Times New Roman" panose="02020603050405020304" pitchFamily="18" charset="0"/>
              </a:rPr>
              <a:t>84</a:t>
            </a:r>
            <a:r>
              <a:rPr lang="en-US" sz="2400" smtClean="0">
                <a:solidFill>
                  <a:srgbClr val="FF0000"/>
                </a:solidFill>
                <a:latin typeface="Times New Roman" panose="02020603050405020304" pitchFamily="18" charset="0"/>
                <a:cs typeface="Times New Roman" panose="02020603050405020304" pitchFamily="18" charset="0"/>
              </a:rPr>
              <a:t> </a:t>
            </a:r>
            <a:r>
              <a:rPr lang="en-US" sz="2400" smtClean="0">
                <a:solidFill>
                  <a:srgbClr val="FF0000"/>
                </a:solidFill>
                <a:latin typeface="Times New Roman" panose="02020603050405020304" pitchFamily="18" charset="0"/>
                <a:cs typeface="Times New Roman" panose="02020603050405020304" pitchFamily="18" charset="0"/>
              </a:rPr>
              <a:t>ca/ngày</a:t>
            </a:r>
          </a:p>
          <a:p>
            <a:pPr marL="342900" indent="-342900">
              <a:spcBef>
                <a:spcPts val="1200"/>
              </a:spcBef>
              <a:spcAft>
                <a:spcPts val="1200"/>
              </a:spcAft>
              <a:buFontTx/>
              <a:buChar char="-"/>
            </a:pPr>
            <a:r>
              <a:rPr lang="en-US" sz="2400" smtClean="0">
                <a:latin typeface="Times New Roman" panose="02020603050405020304" pitchFamily="18" charset="0"/>
                <a:cs typeface="Times New Roman" panose="02020603050405020304" pitchFamily="18" charset="0"/>
              </a:rPr>
              <a:t>Cộng </a:t>
            </a:r>
            <a:r>
              <a:rPr lang="en-US" sz="2400">
                <a:latin typeface="Times New Roman" panose="02020603050405020304" pitchFamily="18" charset="0"/>
                <a:cs typeface="Times New Roman" panose="02020603050405020304" pitchFamily="18" charset="0"/>
              </a:rPr>
              <a:t>dồn 2022: </a:t>
            </a:r>
            <a:r>
              <a:rPr lang="en-US" sz="2400" b="1" smtClean="0">
                <a:solidFill>
                  <a:srgbClr val="FF0000"/>
                </a:solidFill>
                <a:latin typeface="Times New Roman" panose="02020603050405020304" pitchFamily="18" charset="0"/>
                <a:cs typeface="Times New Roman" panose="02020603050405020304" pitchFamily="18" charset="0"/>
              </a:rPr>
              <a:t>1.585.912</a:t>
            </a:r>
            <a:r>
              <a:rPr lang="en-US" sz="2400" smtClean="0">
                <a:latin typeface="Times New Roman" panose="02020603050405020304" pitchFamily="18" charset="0"/>
                <a:cs typeface="Times New Roman" panose="02020603050405020304" pitchFamily="18" charset="0"/>
              </a:rPr>
              <a:t> </a:t>
            </a:r>
            <a:r>
              <a:rPr lang="en-US" sz="2400">
                <a:latin typeface="Times New Roman" panose="02020603050405020304" pitchFamily="18" charset="0"/>
                <a:cs typeface="Times New Roman" panose="02020603050405020304" pitchFamily="18" charset="0"/>
              </a:rPr>
              <a:t>mắc, </a:t>
            </a:r>
            <a:r>
              <a:rPr lang="en-US" sz="2400" b="1" smtClean="0">
                <a:solidFill>
                  <a:srgbClr val="FF0000"/>
                </a:solidFill>
                <a:latin typeface="Times New Roman" panose="02020603050405020304" pitchFamily="18" charset="0"/>
                <a:cs typeface="Times New Roman" panose="02020603050405020304" pitchFamily="18" charset="0"/>
              </a:rPr>
              <a:t>1.033</a:t>
            </a:r>
            <a:r>
              <a:rPr lang="en-US" sz="2400" smtClean="0">
                <a:latin typeface="Times New Roman" panose="02020603050405020304" pitchFamily="18" charset="0"/>
                <a:cs typeface="Times New Roman" panose="02020603050405020304" pitchFamily="18" charset="0"/>
              </a:rPr>
              <a:t> </a:t>
            </a:r>
            <a:r>
              <a:rPr lang="en-US" sz="2400">
                <a:latin typeface="Times New Roman" panose="02020603050405020304" pitchFamily="18" charset="0"/>
                <a:cs typeface="Times New Roman" panose="02020603050405020304" pitchFamily="18" charset="0"/>
              </a:rPr>
              <a:t>tử vong</a:t>
            </a:r>
            <a:r>
              <a:rPr lang="en-US" sz="2400" smtClean="0">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a:p>
            <a:pPr marL="342900" indent="-342900">
              <a:spcBef>
                <a:spcPts val="1200"/>
              </a:spcBef>
              <a:spcAft>
                <a:spcPts val="1200"/>
              </a:spcAft>
              <a:buFontTx/>
              <a:buChar char="-"/>
            </a:pPr>
            <a:r>
              <a:rPr lang="en-US" sz="2400">
                <a:latin typeface="Times New Roman" panose="02020603050405020304" pitchFamily="18" charset="0"/>
                <a:cs typeface="Times New Roman" panose="02020603050405020304" pitchFamily="18" charset="0"/>
              </a:rPr>
              <a:t>Đến nay BA.5 và các dòng con của nó đã ghi nhận tại </a:t>
            </a:r>
            <a:r>
              <a:rPr lang="en-US" sz="2400" smtClean="0">
                <a:latin typeface="Times New Roman" panose="02020603050405020304" pitchFamily="18" charset="0"/>
                <a:cs typeface="Times New Roman" panose="02020603050405020304" pitchFamily="18" charset="0"/>
              </a:rPr>
              <a:t>22/30 </a:t>
            </a:r>
            <a:r>
              <a:rPr lang="en-US" sz="2400">
                <a:latin typeface="Times New Roman" panose="02020603050405020304" pitchFamily="18" charset="0"/>
                <a:cs typeface="Times New Roman" panose="02020603050405020304" pitchFamily="18" charset="0"/>
              </a:rPr>
              <a:t>quận, huyện</a:t>
            </a:r>
            <a:r>
              <a:rPr lang="en-US" sz="2000">
                <a:latin typeface="Times New Roman" panose="02020603050405020304" pitchFamily="18" charset="0"/>
                <a:cs typeface="Times New Roman" panose="02020603050405020304" pitchFamily="18" charset="0"/>
              </a:rPr>
              <a:t>.</a:t>
            </a:r>
          </a:p>
        </p:txBody>
      </p:sp>
      <p:sp>
        <p:nvSpPr>
          <p:cNvPr id="10" name="TextBox 9"/>
          <p:cNvSpPr txBox="1"/>
          <p:nvPr/>
        </p:nvSpPr>
        <p:spPr>
          <a:xfrm>
            <a:off x="1671200" y="286902"/>
            <a:ext cx="8778408" cy="461665"/>
          </a:xfrm>
          <a:prstGeom prst="rect">
            <a:avLst/>
          </a:prstGeom>
          <a:solidFill>
            <a:srgbClr val="FFFF00"/>
          </a:solidFill>
        </p:spPr>
        <p:txBody>
          <a:bodyPr wrap="square" rtlCol="0">
            <a:spAutoFit/>
          </a:bodyPr>
          <a:lstStyle/>
          <a:p>
            <a:pPr algn="ctr"/>
            <a:r>
              <a:rPr lang="en-US" sz="2400" b="1" dirty="0" smtClean="0">
                <a:latin typeface="Times New Roman" panose="02020603050405020304" pitchFamily="18" charset="0"/>
                <a:cs typeface="Times New Roman" panose="02020603050405020304" pitchFamily="18" charset="0"/>
              </a:rPr>
              <a:t>TÌNH HÌNH DỊCH COVID-19 TẠI HÀ NỘI</a:t>
            </a:r>
            <a:endParaRPr lang="en-US" sz="2400" b="1" dirty="0">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3"/>
          <a:stretch>
            <a:fillRect/>
          </a:stretch>
        </p:blipFill>
        <p:spPr>
          <a:xfrm>
            <a:off x="11430366" y="174670"/>
            <a:ext cx="652097" cy="627017"/>
          </a:xfrm>
          <a:prstGeom prst="rect">
            <a:avLst/>
          </a:prstGeom>
        </p:spPr>
      </p:pic>
    </p:spTree>
    <p:extLst>
      <p:ext uri="{BB962C8B-B14F-4D97-AF65-F5344CB8AC3E}">
        <p14:creationId xmlns:p14="http://schemas.microsoft.com/office/powerpoint/2010/main" val="258586104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xmlns="" id="{B280130D-F51B-4F9E-B6EB-022A80573449}"/>
              </a:ext>
            </a:extLst>
          </p:cNvPr>
          <p:cNvCxnSpPr/>
          <p:nvPr/>
        </p:nvCxnSpPr>
        <p:spPr>
          <a:xfrm>
            <a:off x="1143000" y="914400"/>
            <a:ext cx="9906000" cy="1588"/>
          </a:xfrm>
          <a:prstGeom prst="line">
            <a:avLst/>
          </a:prstGeom>
          <a:ln>
            <a:solidFill>
              <a:schemeClr val="tx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29699" name="Rectangle 2">
            <a:extLst>
              <a:ext uri="{FF2B5EF4-FFF2-40B4-BE49-F238E27FC236}">
                <a16:creationId xmlns:a16="http://schemas.microsoft.com/office/drawing/2014/main" xmlns="" id="{815A5593-7010-42BB-A2D3-DEC455E6FA34}"/>
              </a:ext>
            </a:extLst>
          </p:cNvPr>
          <p:cNvSpPr txBox="1">
            <a:spLocks noChangeArrowheads="1"/>
          </p:cNvSpPr>
          <p:nvPr/>
        </p:nvSpPr>
        <p:spPr bwMode="auto">
          <a:xfrm>
            <a:off x="-225287" y="0"/>
            <a:ext cx="11688417" cy="10431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2700" b="1" dirty="0">
                <a:solidFill>
                  <a:srgbClr val="0070C0"/>
                </a:solidFill>
                <a:latin typeface="Times New Roman" panose="02020603050405020304" pitchFamily="18" charset="0"/>
                <a:cs typeface="Times New Roman" panose="02020603050405020304" pitchFamily="18" charset="0"/>
              </a:rPr>
              <a:t>K</a:t>
            </a:r>
            <a:r>
              <a:rPr lang="vi-VN" altLang="en-US" sz="2700" b="1" dirty="0">
                <a:solidFill>
                  <a:srgbClr val="0070C0"/>
                </a:solidFill>
                <a:latin typeface="Times New Roman" panose="02020603050405020304" pitchFamily="18" charset="0"/>
                <a:cs typeface="Times New Roman" panose="02020603050405020304" pitchFamily="18" charset="0"/>
              </a:rPr>
              <a:t>hi </a:t>
            </a:r>
            <a:r>
              <a:rPr lang="en-US" altLang="en-US" sz="2700" b="1" dirty="0" err="1" smtClean="0">
                <a:solidFill>
                  <a:srgbClr val="0070C0"/>
                </a:solidFill>
                <a:latin typeface="Times New Roman" panose="02020603050405020304" pitchFamily="18" charset="0"/>
                <a:cs typeface="Times New Roman" panose="02020603050405020304" pitchFamily="18" charset="0"/>
              </a:rPr>
              <a:t>phát</a:t>
            </a:r>
            <a:r>
              <a:rPr lang="en-US" altLang="en-US" sz="2700" b="1" dirty="0" smtClean="0">
                <a:solidFill>
                  <a:srgbClr val="0070C0"/>
                </a:solidFill>
                <a:latin typeface="Times New Roman" panose="02020603050405020304" pitchFamily="18" charset="0"/>
                <a:cs typeface="Times New Roman" panose="02020603050405020304" pitchFamily="18" charset="0"/>
              </a:rPr>
              <a:t> </a:t>
            </a:r>
            <a:r>
              <a:rPr lang="en-US" altLang="en-US" sz="2700" b="1" dirty="0" err="1" smtClean="0">
                <a:solidFill>
                  <a:srgbClr val="0070C0"/>
                </a:solidFill>
                <a:latin typeface="Times New Roman" panose="02020603050405020304" pitchFamily="18" charset="0"/>
                <a:cs typeface="Times New Roman" panose="02020603050405020304" pitchFamily="18" charset="0"/>
              </a:rPr>
              <a:t>hiện</a:t>
            </a:r>
            <a:r>
              <a:rPr lang="en-US" altLang="en-US" sz="2700" b="1" dirty="0" smtClean="0">
                <a:solidFill>
                  <a:srgbClr val="0070C0"/>
                </a:solidFill>
                <a:latin typeface="Times New Roman" panose="02020603050405020304" pitchFamily="18" charset="0"/>
                <a:cs typeface="Times New Roman" panose="02020603050405020304" pitchFamily="18" charset="0"/>
              </a:rPr>
              <a:t> F0 </a:t>
            </a:r>
            <a:r>
              <a:rPr lang="vi-VN" altLang="en-US" sz="2700" b="1" dirty="0" smtClean="0">
                <a:solidFill>
                  <a:srgbClr val="0070C0"/>
                </a:solidFill>
                <a:latin typeface="Times New Roman" panose="02020603050405020304" pitchFamily="18" charset="0"/>
                <a:cs typeface="Times New Roman" panose="02020603050405020304" pitchFamily="18" charset="0"/>
              </a:rPr>
              <a:t>t</a:t>
            </a:r>
            <a:r>
              <a:rPr lang="en-US" altLang="en-US" sz="2700" b="1" dirty="0" err="1" smtClean="0">
                <a:solidFill>
                  <a:srgbClr val="0070C0"/>
                </a:solidFill>
                <a:latin typeface="Times New Roman" panose="02020603050405020304" pitchFamily="18" charset="0"/>
                <a:cs typeface="Times New Roman" panose="02020603050405020304" pitchFamily="18" charset="0"/>
              </a:rPr>
              <a:t>ại</a:t>
            </a:r>
            <a:r>
              <a:rPr lang="vi-VN" altLang="en-US" sz="2700" b="1" dirty="0" smtClean="0">
                <a:solidFill>
                  <a:srgbClr val="0070C0"/>
                </a:solidFill>
                <a:latin typeface="Times New Roman" panose="02020603050405020304" pitchFamily="18" charset="0"/>
                <a:cs typeface="Times New Roman" panose="02020603050405020304" pitchFamily="18" charset="0"/>
              </a:rPr>
              <a:t> trường</a:t>
            </a:r>
            <a:r>
              <a:rPr lang="en-US" altLang="en-US" sz="2700" b="1" dirty="0" smtClean="0">
                <a:solidFill>
                  <a:srgbClr val="0070C0"/>
                </a:solidFill>
                <a:latin typeface="Times New Roman" panose="02020603050405020304" pitchFamily="18" charset="0"/>
                <a:cs typeface="Times New Roman" panose="02020603050405020304" pitchFamily="18" charset="0"/>
              </a:rPr>
              <a:t> </a:t>
            </a:r>
            <a:r>
              <a:rPr lang="en-US" altLang="en-US" sz="2700" b="1" dirty="0" err="1" smtClean="0">
                <a:solidFill>
                  <a:srgbClr val="0070C0"/>
                </a:solidFill>
                <a:latin typeface="Times New Roman" panose="02020603050405020304" pitchFamily="18" charset="0"/>
                <a:cs typeface="Times New Roman" panose="02020603050405020304" pitchFamily="18" charset="0"/>
              </a:rPr>
              <a:t>trong</a:t>
            </a:r>
            <a:r>
              <a:rPr lang="en-US" altLang="en-US" sz="2700" b="1" dirty="0" smtClean="0">
                <a:solidFill>
                  <a:srgbClr val="0070C0"/>
                </a:solidFill>
                <a:latin typeface="Times New Roman" panose="02020603050405020304" pitchFamily="18" charset="0"/>
                <a:cs typeface="Times New Roman" panose="02020603050405020304" pitchFamily="18" charset="0"/>
              </a:rPr>
              <a:t> </a:t>
            </a:r>
            <a:r>
              <a:rPr lang="en-US" altLang="en-US" sz="2700" b="1" dirty="0" err="1" smtClean="0">
                <a:solidFill>
                  <a:srgbClr val="0070C0"/>
                </a:solidFill>
                <a:latin typeface="Times New Roman" panose="02020603050405020304" pitchFamily="18" charset="0"/>
                <a:cs typeface="Times New Roman" panose="02020603050405020304" pitchFamily="18" charset="0"/>
              </a:rPr>
              <a:t>giờ</a:t>
            </a:r>
            <a:r>
              <a:rPr lang="en-US" altLang="en-US" sz="2700" b="1" dirty="0" smtClean="0">
                <a:solidFill>
                  <a:srgbClr val="0070C0"/>
                </a:solidFill>
                <a:latin typeface="Times New Roman" panose="02020603050405020304" pitchFamily="18" charset="0"/>
                <a:cs typeface="Times New Roman" panose="02020603050405020304" pitchFamily="18" charset="0"/>
              </a:rPr>
              <a:t> </a:t>
            </a:r>
            <a:r>
              <a:rPr lang="en-US" altLang="en-US" sz="2700" b="1" dirty="0" err="1" smtClean="0">
                <a:solidFill>
                  <a:srgbClr val="0070C0"/>
                </a:solidFill>
                <a:latin typeface="Times New Roman" panose="02020603050405020304" pitchFamily="18" charset="0"/>
                <a:cs typeface="Times New Roman" panose="02020603050405020304" pitchFamily="18" charset="0"/>
              </a:rPr>
              <a:t>học</a:t>
            </a:r>
            <a:r>
              <a:rPr lang="en-US" altLang="en-US" sz="2700" b="1" dirty="0" smtClean="0">
                <a:solidFill>
                  <a:srgbClr val="0070C0"/>
                </a:solidFill>
                <a:latin typeface="Times New Roman" panose="02020603050405020304" pitchFamily="18" charset="0"/>
                <a:cs typeface="Times New Roman" panose="02020603050405020304" pitchFamily="18" charset="0"/>
              </a:rPr>
              <a:t>, </a:t>
            </a:r>
            <a:r>
              <a:rPr lang="en-US" altLang="en-US" sz="2700" b="1" err="1" smtClean="0">
                <a:solidFill>
                  <a:srgbClr val="0070C0"/>
                </a:solidFill>
                <a:latin typeface="Times New Roman" panose="02020603050405020304" pitchFamily="18" charset="0"/>
                <a:cs typeface="Times New Roman" panose="02020603050405020304" pitchFamily="18" charset="0"/>
              </a:rPr>
              <a:t>làm</a:t>
            </a:r>
            <a:r>
              <a:rPr lang="en-US" altLang="en-US" sz="2700" b="1" smtClean="0">
                <a:solidFill>
                  <a:srgbClr val="0070C0"/>
                </a:solidFill>
                <a:latin typeface="Times New Roman" panose="02020603050405020304" pitchFamily="18" charset="0"/>
                <a:cs typeface="Times New Roman" panose="02020603050405020304" pitchFamily="18" charset="0"/>
              </a:rPr>
              <a:t> việc</a:t>
            </a:r>
            <a:endParaRPr lang="en-US" altLang="en-US" sz="2700" b="1" dirty="0" smtClean="0">
              <a:solidFill>
                <a:srgbClr val="0070C0"/>
              </a:solidFill>
              <a:latin typeface="Times New Roman" panose="02020603050405020304" pitchFamily="18" charset="0"/>
              <a:cs typeface="Times New Roman" panose="02020603050405020304" pitchFamily="18" charset="0"/>
            </a:endParaRPr>
          </a:p>
        </p:txBody>
      </p:sp>
      <p:sp>
        <p:nvSpPr>
          <p:cNvPr id="29701" name="Slide Number Placeholder 2">
            <a:extLst>
              <a:ext uri="{FF2B5EF4-FFF2-40B4-BE49-F238E27FC236}">
                <a16:creationId xmlns:a16="http://schemas.microsoft.com/office/drawing/2014/main" xmlns="" id="{AACC0236-985E-490F-803D-9EFB62945212}"/>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05A3EBE0-6721-428D-9566-DBD62FB64022}" type="slidenum">
              <a:rPr lang="en-US" altLang="en-US" sz="1200">
                <a:solidFill>
                  <a:srgbClr val="898989"/>
                </a:solidFill>
                <a:latin typeface="Verdana" panose="020B0604030504040204" pitchFamily="34" charset="0"/>
              </a:rPr>
              <a:pPr>
                <a:spcBef>
                  <a:spcPct val="0"/>
                </a:spcBef>
                <a:buFontTx/>
                <a:buNone/>
              </a:pPr>
              <a:t>40</a:t>
            </a:fld>
            <a:endParaRPr lang="en-US" altLang="en-US" sz="1200">
              <a:solidFill>
                <a:srgbClr val="898989"/>
              </a:solidFill>
              <a:latin typeface="Verdana" panose="020B0604030504040204" pitchFamily="34" charset="0"/>
            </a:endParaRPr>
          </a:p>
        </p:txBody>
      </p:sp>
      <p:sp>
        <p:nvSpPr>
          <p:cNvPr id="29702" name="Rectangle 1">
            <a:extLst>
              <a:ext uri="{FF2B5EF4-FFF2-40B4-BE49-F238E27FC236}">
                <a16:creationId xmlns:a16="http://schemas.microsoft.com/office/drawing/2014/main" xmlns="" id="{09483B52-18B9-4C7C-AD39-0D0D8DE5B0CD}"/>
              </a:ext>
            </a:extLst>
          </p:cNvPr>
          <p:cNvSpPr>
            <a:spLocks noChangeArrowheads="1"/>
          </p:cNvSpPr>
          <p:nvPr/>
        </p:nvSpPr>
        <p:spPr bwMode="auto">
          <a:xfrm>
            <a:off x="1524000" y="950913"/>
            <a:ext cx="93726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b="1">
                <a:solidFill>
                  <a:srgbClr val="C00000"/>
                </a:solidFill>
              </a:rPr>
              <a:t>  </a:t>
            </a:r>
          </a:p>
        </p:txBody>
      </p:sp>
      <p:sp>
        <p:nvSpPr>
          <p:cNvPr id="4" name="Rounded Rectangle 3"/>
          <p:cNvSpPr/>
          <p:nvPr/>
        </p:nvSpPr>
        <p:spPr>
          <a:xfrm>
            <a:off x="1378040" y="1570038"/>
            <a:ext cx="9518560" cy="653143"/>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marL="457200" indent="-457200">
              <a:buFont typeface="Wingdings" panose="05000000000000000000" pitchFamily="2" charset="2"/>
              <a:buChar char="Ø"/>
            </a:pPr>
            <a:r>
              <a:rPr lang="en-US" sz="2800" dirty="0" err="1" smtClean="0"/>
              <a:t>Thông</a:t>
            </a:r>
            <a:r>
              <a:rPr lang="en-US" sz="2800" dirty="0" smtClean="0"/>
              <a:t> </a:t>
            </a:r>
            <a:r>
              <a:rPr lang="en-US" sz="2800" dirty="0" err="1" smtClean="0"/>
              <a:t>báo</a:t>
            </a:r>
            <a:r>
              <a:rPr lang="en-US" sz="2800" dirty="0" smtClean="0"/>
              <a:t> </a:t>
            </a:r>
            <a:r>
              <a:rPr lang="en-US" sz="2800" dirty="0" err="1" smtClean="0"/>
              <a:t>cho</a:t>
            </a:r>
            <a:r>
              <a:rPr lang="en-US" sz="2800" dirty="0" smtClean="0"/>
              <a:t> ban </a:t>
            </a:r>
            <a:r>
              <a:rPr lang="en-US" sz="2800" dirty="0" err="1" smtClean="0"/>
              <a:t>chỉ</a:t>
            </a:r>
            <a:r>
              <a:rPr lang="en-US" sz="2800" dirty="0" smtClean="0"/>
              <a:t> </a:t>
            </a:r>
            <a:r>
              <a:rPr lang="en-US" sz="2800" dirty="0" err="1" smtClean="0"/>
              <a:t>đạo</a:t>
            </a:r>
            <a:r>
              <a:rPr lang="en-US" sz="2800" dirty="0" smtClean="0"/>
              <a:t> PCD </a:t>
            </a:r>
            <a:r>
              <a:rPr lang="en-US" sz="2800" dirty="0" err="1" smtClean="0"/>
              <a:t>của</a:t>
            </a:r>
            <a:r>
              <a:rPr lang="en-US" sz="2800" dirty="0" smtClean="0"/>
              <a:t> </a:t>
            </a:r>
            <a:r>
              <a:rPr lang="en-US" sz="2800" dirty="0" err="1" smtClean="0"/>
              <a:t>trường</a:t>
            </a:r>
            <a:endParaRPr lang="en-US" sz="2800" b="1" u="sng" dirty="0"/>
          </a:p>
        </p:txBody>
      </p:sp>
      <p:sp>
        <p:nvSpPr>
          <p:cNvPr id="12" name="Rounded Rectangle 11"/>
          <p:cNvSpPr/>
          <p:nvPr/>
        </p:nvSpPr>
        <p:spPr>
          <a:xfrm>
            <a:off x="1378039" y="2469458"/>
            <a:ext cx="9518561" cy="2343535"/>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marL="342900" indent="-342900">
              <a:buFont typeface="Wingdings" panose="05000000000000000000" pitchFamily="2" charset="2"/>
              <a:buChar char="Ø"/>
            </a:pPr>
            <a:r>
              <a:rPr lang="en-US" sz="2800" smtClean="0"/>
              <a:t>Hướng </a:t>
            </a:r>
            <a:r>
              <a:rPr lang="en-US" sz="2800" dirty="0" err="1" smtClean="0"/>
              <a:t>dẫn</a:t>
            </a:r>
            <a:r>
              <a:rPr lang="en-US" sz="2800" dirty="0" smtClean="0"/>
              <a:t> F0 </a:t>
            </a:r>
            <a:r>
              <a:rPr lang="en-US" sz="2800" dirty="0" err="1" smtClean="0"/>
              <a:t>đến</a:t>
            </a:r>
            <a:r>
              <a:rPr lang="en-US" sz="2800" dirty="0" smtClean="0"/>
              <a:t> </a:t>
            </a:r>
            <a:r>
              <a:rPr lang="en-US" sz="2800" dirty="0" err="1" smtClean="0"/>
              <a:t>phòng</a:t>
            </a:r>
            <a:r>
              <a:rPr lang="en-US" sz="2800" dirty="0" smtClean="0"/>
              <a:t> </a:t>
            </a:r>
            <a:r>
              <a:rPr lang="en-US" sz="2800" dirty="0" err="1" smtClean="0"/>
              <a:t>cách</a:t>
            </a:r>
            <a:r>
              <a:rPr lang="en-US" sz="2800" dirty="0" smtClean="0"/>
              <a:t> </a:t>
            </a:r>
            <a:r>
              <a:rPr lang="en-US" sz="2800" dirty="0" err="1" smtClean="0"/>
              <a:t>ly</a:t>
            </a:r>
            <a:r>
              <a:rPr lang="en-US" sz="2800" dirty="0" smtClean="0"/>
              <a:t> y </a:t>
            </a:r>
            <a:r>
              <a:rPr lang="en-US" sz="2800" dirty="0" err="1" smtClean="0"/>
              <a:t>tế</a:t>
            </a:r>
            <a:r>
              <a:rPr lang="en-US" sz="2800" dirty="0" smtClean="0"/>
              <a:t> </a:t>
            </a:r>
            <a:r>
              <a:rPr lang="en-US" sz="2800" dirty="0" err="1" smtClean="0"/>
              <a:t>theo</a:t>
            </a:r>
            <a:r>
              <a:rPr lang="en-US" sz="2800" dirty="0" smtClean="0"/>
              <a:t> </a:t>
            </a:r>
            <a:r>
              <a:rPr lang="en-US" sz="2800" dirty="0" err="1" smtClean="0"/>
              <a:t>lối</a:t>
            </a:r>
            <a:r>
              <a:rPr lang="en-US" sz="2800" dirty="0" smtClean="0"/>
              <a:t> </a:t>
            </a:r>
            <a:r>
              <a:rPr lang="en-US" sz="2800" dirty="0" err="1" smtClean="0"/>
              <a:t>đi</a:t>
            </a:r>
            <a:r>
              <a:rPr lang="en-US" sz="2800" dirty="0" smtClean="0"/>
              <a:t> </a:t>
            </a:r>
            <a:r>
              <a:rPr lang="en-US" sz="2800" dirty="0" err="1" smtClean="0"/>
              <a:t>đã</a:t>
            </a:r>
            <a:r>
              <a:rPr lang="en-US" sz="2800" dirty="0" smtClean="0"/>
              <a:t> </a:t>
            </a:r>
            <a:r>
              <a:rPr lang="en-US" sz="2800" dirty="0" err="1" smtClean="0"/>
              <a:t>được</a:t>
            </a:r>
            <a:r>
              <a:rPr lang="en-US" sz="2800" dirty="0" smtClean="0"/>
              <a:t> </a:t>
            </a:r>
            <a:r>
              <a:rPr lang="en-US" sz="2800" dirty="0" err="1" smtClean="0"/>
              <a:t>phân</a:t>
            </a:r>
            <a:r>
              <a:rPr lang="en-US" sz="2800" dirty="0" smtClean="0"/>
              <a:t> </a:t>
            </a:r>
            <a:r>
              <a:rPr lang="en-US" sz="2800" dirty="0" err="1" smtClean="0"/>
              <a:t>luồng</a:t>
            </a:r>
            <a:r>
              <a:rPr lang="en-US" sz="2800" dirty="0" smtClean="0"/>
              <a:t> (</a:t>
            </a:r>
            <a:r>
              <a:rPr lang="en-US" sz="2800" dirty="0" err="1" smtClean="0"/>
              <a:t>hoặc</a:t>
            </a:r>
            <a:r>
              <a:rPr lang="en-US" sz="2800" dirty="0" smtClean="0"/>
              <a:t> ở </a:t>
            </a:r>
            <a:r>
              <a:rPr lang="en-US" sz="2800" dirty="0" err="1" smtClean="0"/>
              <a:t>yên</a:t>
            </a:r>
            <a:r>
              <a:rPr lang="en-US" sz="2800" dirty="0" smtClean="0"/>
              <a:t> </a:t>
            </a:r>
            <a:r>
              <a:rPr lang="en-US" sz="2800" dirty="0" err="1" smtClean="0"/>
              <a:t>nếu</a:t>
            </a:r>
            <a:r>
              <a:rPr lang="en-US" sz="2800" dirty="0" smtClean="0"/>
              <a:t> </a:t>
            </a:r>
            <a:r>
              <a:rPr lang="en-US" sz="2800" dirty="0" err="1" smtClean="0"/>
              <a:t>phát</a:t>
            </a:r>
            <a:r>
              <a:rPr lang="en-US" sz="2800" dirty="0" smtClean="0"/>
              <a:t> </a:t>
            </a:r>
            <a:r>
              <a:rPr lang="en-US" sz="2800" dirty="0" err="1" smtClean="0"/>
              <a:t>hiện</a:t>
            </a:r>
            <a:r>
              <a:rPr lang="en-US" sz="2800" dirty="0" smtClean="0"/>
              <a:t> </a:t>
            </a:r>
            <a:r>
              <a:rPr lang="en-US" sz="2800" dirty="0" err="1" smtClean="0"/>
              <a:t>tại</a:t>
            </a:r>
            <a:r>
              <a:rPr lang="en-US" sz="2800" dirty="0" smtClean="0"/>
              <a:t> </a:t>
            </a:r>
            <a:r>
              <a:rPr lang="en-US" sz="2800" dirty="0" err="1" smtClean="0"/>
              <a:t>phòng</a:t>
            </a:r>
            <a:r>
              <a:rPr lang="en-US" sz="2800" dirty="0" smtClean="0"/>
              <a:t> </a:t>
            </a:r>
            <a:r>
              <a:rPr lang="en-US" sz="2800" dirty="0" err="1" smtClean="0"/>
              <a:t>cách</a:t>
            </a:r>
            <a:r>
              <a:rPr lang="en-US" sz="2800" dirty="0" smtClean="0"/>
              <a:t> </a:t>
            </a:r>
            <a:r>
              <a:rPr lang="en-US" sz="2800" dirty="0" err="1" smtClean="0"/>
              <a:t>ly</a:t>
            </a:r>
            <a:r>
              <a:rPr lang="en-US" sz="2800" smtClean="0"/>
              <a:t>). </a:t>
            </a:r>
          </a:p>
          <a:p>
            <a:endParaRPr lang="en-US" sz="1400" smtClean="0"/>
          </a:p>
          <a:p>
            <a:r>
              <a:rPr lang="en-US" sz="2800" smtClean="0"/>
              <a:t>- </a:t>
            </a:r>
            <a:r>
              <a:rPr lang="en-US" sz="2800" i="1" dirty="0" err="1" smtClean="0"/>
              <a:t>Đánh</a:t>
            </a:r>
            <a:r>
              <a:rPr lang="en-US" sz="2800" i="1" dirty="0" smtClean="0"/>
              <a:t> </a:t>
            </a:r>
            <a:r>
              <a:rPr lang="en-US" sz="2800" i="1" dirty="0" err="1" smtClean="0"/>
              <a:t>giá</a:t>
            </a:r>
            <a:r>
              <a:rPr lang="en-US" sz="2800" i="1" dirty="0" smtClean="0"/>
              <a:t> </a:t>
            </a:r>
            <a:r>
              <a:rPr lang="en-US" sz="2800" i="1" dirty="0" err="1" smtClean="0"/>
              <a:t>tình</a:t>
            </a:r>
            <a:r>
              <a:rPr lang="en-US" sz="2800" i="1" dirty="0" smtClean="0"/>
              <a:t> </a:t>
            </a:r>
            <a:r>
              <a:rPr lang="en-US" sz="2800" i="1" dirty="0" err="1" smtClean="0"/>
              <a:t>hình</a:t>
            </a:r>
            <a:r>
              <a:rPr lang="en-US" sz="2800" i="1" dirty="0" smtClean="0"/>
              <a:t> </a:t>
            </a:r>
            <a:r>
              <a:rPr lang="en-US" sz="2800" i="1" dirty="0" err="1" smtClean="0"/>
              <a:t>sức</a:t>
            </a:r>
            <a:r>
              <a:rPr lang="en-US" sz="2800" i="1" dirty="0" smtClean="0"/>
              <a:t> </a:t>
            </a:r>
            <a:r>
              <a:rPr lang="en-US" sz="2800" i="1" dirty="0" err="1" smtClean="0"/>
              <a:t>khoẻ</a:t>
            </a:r>
            <a:r>
              <a:rPr lang="en-US" sz="2800" i="1" dirty="0" smtClean="0"/>
              <a:t> </a:t>
            </a:r>
            <a:r>
              <a:rPr lang="en-US" sz="2800" i="1" dirty="0" err="1" smtClean="0"/>
              <a:t>để</a:t>
            </a:r>
            <a:r>
              <a:rPr lang="en-US" sz="2800" i="1" dirty="0" smtClean="0"/>
              <a:t> </a:t>
            </a:r>
            <a:r>
              <a:rPr lang="en-US" sz="2800" i="1" dirty="0" err="1" smtClean="0"/>
              <a:t>chuyển</a:t>
            </a:r>
            <a:r>
              <a:rPr lang="en-US" sz="2800" i="1" dirty="0" smtClean="0"/>
              <a:t> </a:t>
            </a:r>
            <a:r>
              <a:rPr lang="en-US" sz="2800" i="1" dirty="0" err="1" smtClean="0"/>
              <a:t>bệnh</a:t>
            </a:r>
            <a:r>
              <a:rPr lang="en-US" sz="2800" i="1" dirty="0" smtClean="0"/>
              <a:t> </a:t>
            </a:r>
            <a:r>
              <a:rPr lang="en-US" sz="2800" i="1" dirty="0" err="1" smtClean="0"/>
              <a:t>viện</a:t>
            </a:r>
            <a:r>
              <a:rPr lang="en-US" sz="2800" i="1" dirty="0" smtClean="0"/>
              <a:t> </a:t>
            </a:r>
            <a:r>
              <a:rPr lang="en-US" sz="2800" i="1" dirty="0" err="1" smtClean="0"/>
              <a:t>hoặc</a:t>
            </a:r>
            <a:r>
              <a:rPr lang="en-US" sz="2800" i="1" dirty="0" smtClean="0"/>
              <a:t> </a:t>
            </a:r>
            <a:r>
              <a:rPr lang="en-US" sz="2800" i="1" dirty="0" err="1" smtClean="0"/>
              <a:t>hướng</a:t>
            </a:r>
            <a:r>
              <a:rPr lang="en-US" sz="2800" i="1" dirty="0" smtClean="0"/>
              <a:t> </a:t>
            </a:r>
            <a:r>
              <a:rPr lang="en-US" sz="2800" i="1" dirty="0" err="1" smtClean="0"/>
              <a:t>dẫn</a:t>
            </a:r>
            <a:r>
              <a:rPr lang="en-US" sz="2800" i="1" dirty="0" smtClean="0"/>
              <a:t> </a:t>
            </a:r>
            <a:r>
              <a:rPr lang="en-US" sz="2800" i="1" dirty="0" err="1" smtClean="0"/>
              <a:t>về</a:t>
            </a:r>
            <a:r>
              <a:rPr lang="en-US" sz="2800" i="1" dirty="0" smtClean="0"/>
              <a:t> </a:t>
            </a:r>
            <a:r>
              <a:rPr lang="en-US" sz="2800" i="1" dirty="0" err="1" smtClean="0"/>
              <a:t>cách</a:t>
            </a:r>
            <a:r>
              <a:rPr lang="en-US" sz="2800" i="1" dirty="0" smtClean="0"/>
              <a:t> </a:t>
            </a:r>
            <a:r>
              <a:rPr lang="en-US" sz="2800" i="1" dirty="0" err="1" smtClean="0"/>
              <a:t>ly</a:t>
            </a:r>
            <a:r>
              <a:rPr lang="en-US" sz="2800" i="1" dirty="0" smtClean="0"/>
              <a:t> y </a:t>
            </a:r>
            <a:r>
              <a:rPr lang="en-US" sz="2800" i="1" dirty="0" err="1" smtClean="0"/>
              <a:t>tế</a:t>
            </a:r>
            <a:r>
              <a:rPr lang="en-US" sz="2800" i="1" dirty="0" smtClean="0"/>
              <a:t> </a:t>
            </a:r>
            <a:r>
              <a:rPr lang="en-US" sz="2800" i="1" dirty="0" err="1" smtClean="0"/>
              <a:t>tại</a:t>
            </a:r>
            <a:r>
              <a:rPr lang="en-US" sz="2800" i="1" dirty="0" smtClean="0"/>
              <a:t> </a:t>
            </a:r>
            <a:r>
              <a:rPr lang="en-US" sz="2800" i="1" dirty="0" err="1" smtClean="0"/>
              <a:t>nơi</a:t>
            </a:r>
            <a:r>
              <a:rPr lang="en-US" sz="2800" i="1" dirty="0" smtClean="0"/>
              <a:t> </a:t>
            </a:r>
            <a:r>
              <a:rPr lang="en-US" sz="2800" i="1" dirty="0" err="1" smtClean="0"/>
              <a:t>cư</a:t>
            </a:r>
            <a:r>
              <a:rPr lang="en-US" sz="2800" i="1" dirty="0" smtClean="0"/>
              <a:t> </a:t>
            </a:r>
            <a:r>
              <a:rPr lang="en-US" sz="2800" i="1" dirty="0" err="1" smtClean="0"/>
              <a:t>trú</a:t>
            </a:r>
            <a:endParaRPr lang="en-US" sz="2800" b="1" i="1" u="sng" dirty="0"/>
          </a:p>
        </p:txBody>
      </p:sp>
      <p:sp>
        <p:nvSpPr>
          <p:cNvPr id="2" name="Rounded Rectangle 1"/>
          <p:cNvSpPr/>
          <p:nvPr/>
        </p:nvSpPr>
        <p:spPr>
          <a:xfrm>
            <a:off x="1378039" y="5059270"/>
            <a:ext cx="9518561" cy="1297080"/>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marL="342900" indent="-342900" algn="just">
              <a:buFont typeface="Wingdings" panose="05000000000000000000" pitchFamily="2" charset="2"/>
              <a:buChar char="Ø"/>
            </a:pPr>
            <a:r>
              <a:rPr lang="en-US" sz="2400" smtClean="0"/>
              <a:t>Người tiếp xúc gần: CBYT hướng dẫn tự theo dõi sức khỏe trong vòng 10 ngày; khi có triệu chứng nghi ngờ hoặc test nhanh dương tính thì phải báo ngay cho GVCN</a:t>
            </a:r>
            <a:endParaRPr lang="en-US" sz="2400"/>
          </a:p>
        </p:txBody>
      </p:sp>
      <p:pic>
        <p:nvPicPr>
          <p:cNvPr id="10" name="Picture 9"/>
          <p:cNvPicPr>
            <a:picLocks noChangeAspect="1"/>
          </p:cNvPicPr>
          <p:nvPr/>
        </p:nvPicPr>
        <p:blipFill>
          <a:blip r:embed="rId3"/>
          <a:stretch>
            <a:fillRect/>
          </a:stretch>
        </p:blipFill>
        <p:spPr>
          <a:xfrm>
            <a:off x="11430366" y="174670"/>
            <a:ext cx="652097" cy="627017"/>
          </a:xfrm>
          <a:prstGeom prst="rect">
            <a:avLst/>
          </a:prstGeom>
        </p:spPr>
      </p:pic>
    </p:spTree>
    <p:extLst>
      <p:ext uri="{BB962C8B-B14F-4D97-AF65-F5344CB8AC3E}">
        <p14:creationId xmlns:p14="http://schemas.microsoft.com/office/powerpoint/2010/main" val="2230231466"/>
      </p:ext>
    </p:extLst>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xmlns="" id="{B280130D-F51B-4F9E-B6EB-022A80573449}"/>
              </a:ext>
            </a:extLst>
          </p:cNvPr>
          <p:cNvCxnSpPr/>
          <p:nvPr/>
        </p:nvCxnSpPr>
        <p:spPr>
          <a:xfrm>
            <a:off x="1143000" y="914400"/>
            <a:ext cx="9906000" cy="1588"/>
          </a:xfrm>
          <a:prstGeom prst="line">
            <a:avLst/>
          </a:prstGeom>
          <a:ln>
            <a:solidFill>
              <a:schemeClr val="tx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29701" name="Slide Number Placeholder 2">
            <a:extLst>
              <a:ext uri="{FF2B5EF4-FFF2-40B4-BE49-F238E27FC236}">
                <a16:creationId xmlns:a16="http://schemas.microsoft.com/office/drawing/2014/main" xmlns="" id="{AACC0236-985E-490F-803D-9EFB62945212}"/>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05A3EBE0-6721-428D-9566-DBD62FB64022}" type="slidenum">
              <a:rPr lang="en-US" altLang="en-US" sz="1200">
                <a:solidFill>
                  <a:srgbClr val="898989"/>
                </a:solidFill>
                <a:latin typeface="Verdana" panose="020B0604030504040204" pitchFamily="34" charset="0"/>
              </a:rPr>
              <a:pPr>
                <a:spcBef>
                  <a:spcPct val="0"/>
                </a:spcBef>
                <a:buFontTx/>
                <a:buNone/>
              </a:pPr>
              <a:t>41</a:t>
            </a:fld>
            <a:endParaRPr lang="en-US" altLang="en-US" sz="1200">
              <a:solidFill>
                <a:srgbClr val="898989"/>
              </a:solidFill>
              <a:latin typeface="Verdana" panose="020B0604030504040204" pitchFamily="34" charset="0"/>
            </a:endParaRPr>
          </a:p>
        </p:txBody>
      </p:sp>
      <p:sp>
        <p:nvSpPr>
          <p:cNvPr id="29702" name="Rectangle 1">
            <a:extLst>
              <a:ext uri="{FF2B5EF4-FFF2-40B4-BE49-F238E27FC236}">
                <a16:creationId xmlns:a16="http://schemas.microsoft.com/office/drawing/2014/main" xmlns="" id="{09483B52-18B9-4C7C-AD39-0D0D8DE5B0CD}"/>
              </a:ext>
            </a:extLst>
          </p:cNvPr>
          <p:cNvSpPr>
            <a:spLocks noChangeArrowheads="1"/>
          </p:cNvSpPr>
          <p:nvPr/>
        </p:nvSpPr>
        <p:spPr bwMode="auto">
          <a:xfrm>
            <a:off x="1524000" y="950913"/>
            <a:ext cx="93726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b="1">
                <a:solidFill>
                  <a:srgbClr val="C00000"/>
                </a:solidFill>
              </a:rPr>
              <a:t>  </a:t>
            </a:r>
          </a:p>
        </p:txBody>
      </p:sp>
      <p:graphicFrame>
        <p:nvGraphicFramePr>
          <p:cNvPr id="3" name="Diagram 2"/>
          <p:cNvGraphicFramePr/>
          <p:nvPr>
            <p:extLst/>
          </p:nvPr>
        </p:nvGraphicFramePr>
        <p:xfrm>
          <a:off x="741680" y="932114"/>
          <a:ext cx="10937240" cy="576474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Rectangle 2">
            <a:extLst>
              <a:ext uri="{FF2B5EF4-FFF2-40B4-BE49-F238E27FC236}">
                <a16:creationId xmlns:a16="http://schemas.microsoft.com/office/drawing/2014/main" xmlns="" id="{4DF6D7F1-0011-4C36-BD8E-B811ACF87276}"/>
              </a:ext>
            </a:extLst>
          </p:cNvPr>
          <p:cNvSpPr txBox="1">
            <a:spLocks noChangeArrowheads="1"/>
          </p:cNvSpPr>
          <p:nvPr/>
        </p:nvSpPr>
        <p:spPr bwMode="auto">
          <a:xfrm>
            <a:off x="708338" y="134937"/>
            <a:ext cx="947707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2700" b="1" dirty="0">
                <a:solidFill>
                  <a:srgbClr val="0070C0"/>
                </a:solidFill>
                <a:latin typeface="Times New Roman" panose="02020603050405020304" pitchFamily="18" charset="0"/>
                <a:cs typeface="Times New Roman" panose="02020603050405020304" pitchFamily="18" charset="0"/>
              </a:rPr>
              <a:t>K</a:t>
            </a:r>
            <a:r>
              <a:rPr lang="vi-VN" altLang="en-US" sz="2700" b="1" dirty="0">
                <a:solidFill>
                  <a:srgbClr val="0070C0"/>
                </a:solidFill>
                <a:latin typeface="Times New Roman" panose="02020603050405020304" pitchFamily="18" charset="0"/>
                <a:cs typeface="Times New Roman" panose="02020603050405020304" pitchFamily="18" charset="0"/>
              </a:rPr>
              <a:t>hi </a:t>
            </a:r>
            <a:r>
              <a:rPr lang="en-US" altLang="en-US" sz="2700" b="1" dirty="0" err="1" smtClean="0">
                <a:solidFill>
                  <a:srgbClr val="0070C0"/>
                </a:solidFill>
                <a:latin typeface="Times New Roman" panose="02020603050405020304" pitchFamily="18" charset="0"/>
                <a:cs typeface="Times New Roman" panose="02020603050405020304" pitchFamily="18" charset="0"/>
              </a:rPr>
              <a:t>phát</a:t>
            </a:r>
            <a:r>
              <a:rPr lang="en-US" altLang="en-US" sz="2700" b="1" dirty="0" smtClean="0">
                <a:solidFill>
                  <a:srgbClr val="0070C0"/>
                </a:solidFill>
                <a:latin typeface="Times New Roman" panose="02020603050405020304" pitchFamily="18" charset="0"/>
                <a:cs typeface="Times New Roman" panose="02020603050405020304" pitchFamily="18" charset="0"/>
              </a:rPr>
              <a:t> </a:t>
            </a:r>
            <a:r>
              <a:rPr lang="en-US" altLang="en-US" sz="2700" b="1" dirty="0" err="1" smtClean="0">
                <a:solidFill>
                  <a:srgbClr val="0070C0"/>
                </a:solidFill>
                <a:latin typeface="Times New Roman" panose="02020603050405020304" pitchFamily="18" charset="0"/>
                <a:cs typeface="Times New Roman" panose="02020603050405020304" pitchFamily="18" charset="0"/>
              </a:rPr>
              <a:t>hiện</a:t>
            </a:r>
            <a:r>
              <a:rPr lang="en-US" altLang="en-US" sz="2700" b="1" dirty="0" smtClean="0">
                <a:solidFill>
                  <a:srgbClr val="0070C0"/>
                </a:solidFill>
                <a:latin typeface="Times New Roman" panose="02020603050405020304" pitchFamily="18" charset="0"/>
                <a:cs typeface="Times New Roman" panose="02020603050405020304" pitchFamily="18" charset="0"/>
              </a:rPr>
              <a:t> </a:t>
            </a:r>
            <a:r>
              <a:rPr lang="en-US" altLang="en-US" sz="2700" b="1" dirty="0" err="1" smtClean="0">
                <a:solidFill>
                  <a:srgbClr val="0070C0"/>
                </a:solidFill>
                <a:latin typeface="Times New Roman" panose="02020603050405020304" pitchFamily="18" charset="0"/>
                <a:cs typeface="Times New Roman" panose="02020603050405020304" pitchFamily="18" charset="0"/>
              </a:rPr>
              <a:t>trường</a:t>
            </a:r>
            <a:r>
              <a:rPr lang="en-US" altLang="en-US" sz="2700" b="1" dirty="0" smtClean="0">
                <a:solidFill>
                  <a:srgbClr val="0070C0"/>
                </a:solidFill>
                <a:latin typeface="Times New Roman" panose="02020603050405020304" pitchFamily="18" charset="0"/>
                <a:cs typeface="Times New Roman" panose="02020603050405020304" pitchFamily="18" charset="0"/>
              </a:rPr>
              <a:t> </a:t>
            </a:r>
            <a:r>
              <a:rPr lang="en-US" altLang="en-US" sz="2700" b="1" dirty="0" err="1" smtClean="0">
                <a:solidFill>
                  <a:srgbClr val="0070C0"/>
                </a:solidFill>
                <a:latin typeface="Times New Roman" panose="02020603050405020304" pitchFamily="18" charset="0"/>
                <a:cs typeface="Times New Roman" panose="02020603050405020304" pitchFamily="18" charset="0"/>
              </a:rPr>
              <a:t>hợp</a:t>
            </a:r>
            <a:r>
              <a:rPr lang="en-US" altLang="en-US" sz="2700" b="1" dirty="0" smtClean="0">
                <a:solidFill>
                  <a:srgbClr val="0070C0"/>
                </a:solidFill>
                <a:latin typeface="Times New Roman" panose="02020603050405020304" pitchFamily="18" charset="0"/>
                <a:cs typeface="Times New Roman" panose="02020603050405020304" pitchFamily="18" charset="0"/>
              </a:rPr>
              <a:t> </a:t>
            </a:r>
            <a:r>
              <a:rPr lang="en-US" altLang="en-US" sz="2700" b="1" dirty="0" err="1" smtClean="0">
                <a:solidFill>
                  <a:srgbClr val="0070C0"/>
                </a:solidFill>
                <a:latin typeface="Times New Roman" panose="02020603050405020304" pitchFamily="18" charset="0"/>
                <a:cs typeface="Times New Roman" panose="02020603050405020304" pitchFamily="18" charset="0"/>
              </a:rPr>
              <a:t>nghi</a:t>
            </a:r>
            <a:r>
              <a:rPr lang="en-US" altLang="en-US" sz="2700" b="1" dirty="0" smtClean="0">
                <a:solidFill>
                  <a:srgbClr val="0070C0"/>
                </a:solidFill>
                <a:latin typeface="Times New Roman" panose="02020603050405020304" pitchFamily="18" charset="0"/>
                <a:cs typeface="Times New Roman" panose="02020603050405020304" pitchFamily="18" charset="0"/>
              </a:rPr>
              <a:t> </a:t>
            </a:r>
            <a:r>
              <a:rPr lang="en-US" altLang="en-US" sz="2700" b="1" dirty="0" err="1" smtClean="0">
                <a:solidFill>
                  <a:srgbClr val="0070C0"/>
                </a:solidFill>
                <a:latin typeface="Times New Roman" panose="02020603050405020304" pitchFamily="18" charset="0"/>
                <a:cs typeface="Times New Roman" panose="02020603050405020304" pitchFamily="18" charset="0"/>
              </a:rPr>
              <a:t>mắc</a:t>
            </a:r>
            <a:r>
              <a:rPr lang="en-US" altLang="en-US" sz="2700" b="1" dirty="0" smtClean="0">
                <a:solidFill>
                  <a:srgbClr val="0070C0"/>
                </a:solidFill>
                <a:latin typeface="Times New Roman" panose="02020603050405020304" pitchFamily="18" charset="0"/>
                <a:cs typeface="Times New Roman" panose="02020603050405020304" pitchFamily="18" charset="0"/>
              </a:rPr>
              <a:t> Covid-19 </a:t>
            </a:r>
            <a:r>
              <a:rPr lang="en-US" altLang="en-US" sz="2700" b="1" dirty="0" err="1" smtClean="0">
                <a:solidFill>
                  <a:srgbClr val="0070C0"/>
                </a:solidFill>
                <a:latin typeface="Times New Roman" panose="02020603050405020304" pitchFamily="18" charset="0"/>
                <a:cs typeface="Times New Roman" panose="02020603050405020304" pitchFamily="18" charset="0"/>
              </a:rPr>
              <a:t>tại</a:t>
            </a:r>
            <a:r>
              <a:rPr lang="en-US" altLang="en-US" sz="2700" b="1" dirty="0" smtClean="0">
                <a:solidFill>
                  <a:srgbClr val="0070C0"/>
                </a:solidFill>
                <a:latin typeface="Times New Roman" panose="02020603050405020304" pitchFamily="18" charset="0"/>
                <a:cs typeface="Times New Roman" panose="02020603050405020304" pitchFamily="18" charset="0"/>
              </a:rPr>
              <a:t> </a:t>
            </a:r>
            <a:r>
              <a:rPr lang="en-US" altLang="en-US" sz="2700" b="1" dirty="0" err="1" smtClean="0">
                <a:solidFill>
                  <a:srgbClr val="0070C0"/>
                </a:solidFill>
                <a:latin typeface="Times New Roman" panose="02020603050405020304" pitchFamily="18" charset="0"/>
                <a:cs typeface="Times New Roman" panose="02020603050405020304" pitchFamily="18" charset="0"/>
              </a:rPr>
              <a:t>trường</a:t>
            </a:r>
            <a:r>
              <a:rPr lang="en-US" altLang="en-US" sz="2700" b="1" dirty="0" smtClean="0">
                <a:solidFill>
                  <a:srgbClr val="0070C0"/>
                </a:solidFill>
                <a:latin typeface="Times New Roman" panose="02020603050405020304" pitchFamily="18" charset="0"/>
                <a:cs typeface="Times New Roman" panose="02020603050405020304" pitchFamily="18" charset="0"/>
              </a:rPr>
              <a:t> </a:t>
            </a:r>
            <a:r>
              <a:rPr lang="en-US" altLang="en-US" sz="2700" b="1" dirty="0" err="1" smtClean="0">
                <a:solidFill>
                  <a:srgbClr val="0070C0"/>
                </a:solidFill>
                <a:latin typeface="Times New Roman" panose="02020603050405020304" pitchFamily="18" charset="0"/>
                <a:cs typeface="Times New Roman" panose="02020603050405020304" pitchFamily="18" charset="0"/>
              </a:rPr>
              <a:t>học</a:t>
            </a:r>
            <a:endParaRPr lang="en-US" altLang="en-US" sz="2000" b="1" i="1" dirty="0">
              <a:solidFill>
                <a:srgbClr val="0070C0"/>
              </a:solidFill>
              <a:latin typeface="Times New Roman" panose="02020603050405020304" pitchFamily="18" charset="0"/>
              <a:cs typeface="Times New Roman" panose="02020603050405020304" pitchFamily="18" charset="0"/>
            </a:endParaRPr>
          </a:p>
        </p:txBody>
      </p:sp>
      <p:sp>
        <p:nvSpPr>
          <p:cNvPr id="10" name="TextBox 9"/>
          <p:cNvSpPr txBox="1"/>
          <p:nvPr/>
        </p:nvSpPr>
        <p:spPr>
          <a:xfrm>
            <a:off x="1299231" y="2109298"/>
            <a:ext cx="1182714" cy="1384995"/>
          </a:xfrm>
          <a:prstGeom prst="rect">
            <a:avLst/>
          </a:prstGeom>
          <a:noFill/>
          <a:ln w="79375" cmpd="dbl">
            <a:noFill/>
          </a:ln>
        </p:spPr>
        <p:txBody>
          <a:bodyPr wrap="square" rtlCol="0">
            <a:spAutoFit/>
          </a:bodyPr>
          <a:lstStyle/>
          <a:p>
            <a:r>
              <a:rPr lang="en-US" sz="2800" b="1" smtClean="0">
                <a:solidFill>
                  <a:schemeClr val="accent1">
                    <a:lumMod val="50000"/>
                  </a:schemeClr>
                </a:solidFill>
              </a:rPr>
              <a:t>Ca nghi mắc</a:t>
            </a:r>
          </a:p>
        </p:txBody>
      </p:sp>
      <p:sp>
        <p:nvSpPr>
          <p:cNvPr id="2" name="TextBox 1"/>
          <p:cNvSpPr txBox="1"/>
          <p:nvPr/>
        </p:nvSpPr>
        <p:spPr>
          <a:xfrm>
            <a:off x="7317377" y="2917212"/>
            <a:ext cx="4036423" cy="1154162"/>
          </a:xfrm>
          <a:prstGeom prst="rect">
            <a:avLst/>
          </a:prstGeom>
          <a:noFill/>
        </p:spPr>
        <p:txBody>
          <a:bodyPr wrap="square" rtlCol="0">
            <a:spAutoFit/>
          </a:bodyPr>
          <a:lstStyle/>
          <a:p>
            <a:pPr marL="342900" indent="-342900">
              <a:buFont typeface="Wingdings" panose="05000000000000000000" pitchFamily="2" charset="2"/>
              <a:buChar char="Ø"/>
            </a:pPr>
            <a:r>
              <a:rPr lang="en-US" sz="2300" dirty="0" err="1" smtClean="0">
                <a:solidFill>
                  <a:srgbClr val="FF0000"/>
                </a:solidFill>
                <a:latin typeface="Times New Roman" panose="02020603050405020304" pitchFamily="18" charset="0"/>
                <a:cs typeface="Times New Roman" panose="02020603050405020304" pitchFamily="18" charset="0"/>
              </a:rPr>
              <a:t>Dương</a:t>
            </a:r>
            <a:r>
              <a:rPr lang="en-US" sz="2300" dirty="0" smtClean="0">
                <a:solidFill>
                  <a:srgbClr val="FF0000"/>
                </a:solidFill>
                <a:latin typeface="Times New Roman" panose="02020603050405020304" pitchFamily="18" charset="0"/>
                <a:cs typeface="Times New Roman" panose="02020603050405020304" pitchFamily="18" charset="0"/>
              </a:rPr>
              <a:t> </a:t>
            </a:r>
            <a:r>
              <a:rPr lang="en-US" sz="2300" dirty="0" err="1" smtClean="0">
                <a:solidFill>
                  <a:srgbClr val="FF0000"/>
                </a:solidFill>
                <a:latin typeface="Times New Roman" panose="02020603050405020304" pitchFamily="18" charset="0"/>
                <a:cs typeface="Times New Roman" panose="02020603050405020304" pitchFamily="18" charset="0"/>
              </a:rPr>
              <a:t>tính</a:t>
            </a:r>
            <a:r>
              <a:rPr lang="en-US" sz="2300" dirty="0" smtClean="0">
                <a:solidFill>
                  <a:srgbClr val="FF0000"/>
                </a:solidFill>
                <a:latin typeface="Times New Roman" panose="02020603050405020304" pitchFamily="18" charset="0"/>
                <a:cs typeface="Times New Roman" panose="02020603050405020304" pitchFamily="18" charset="0"/>
              </a:rPr>
              <a:t>: </a:t>
            </a:r>
            <a:r>
              <a:rPr lang="en-US" sz="2300" dirty="0" err="1" smtClean="0">
                <a:solidFill>
                  <a:srgbClr val="FF0000"/>
                </a:solidFill>
                <a:latin typeface="Times New Roman" panose="02020603050405020304" pitchFamily="18" charset="0"/>
                <a:cs typeface="Times New Roman" panose="02020603050405020304" pitchFamily="18" charset="0"/>
              </a:rPr>
              <a:t>xử</a:t>
            </a:r>
            <a:r>
              <a:rPr lang="en-US" sz="2300" dirty="0" smtClean="0">
                <a:solidFill>
                  <a:srgbClr val="FF0000"/>
                </a:solidFill>
                <a:latin typeface="Times New Roman" panose="02020603050405020304" pitchFamily="18" charset="0"/>
                <a:cs typeface="Times New Roman" panose="02020603050405020304" pitchFamily="18" charset="0"/>
              </a:rPr>
              <a:t> </a:t>
            </a:r>
            <a:r>
              <a:rPr lang="en-US" sz="2300" dirty="0" err="1" smtClean="0">
                <a:solidFill>
                  <a:srgbClr val="FF0000"/>
                </a:solidFill>
                <a:latin typeface="Times New Roman" panose="02020603050405020304" pitchFamily="18" charset="0"/>
                <a:cs typeface="Times New Roman" panose="02020603050405020304" pitchFamily="18" charset="0"/>
              </a:rPr>
              <a:t>trí</a:t>
            </a:r>
            <a:r>
              <a:rPr lang="en-US" sz="2300" dirty="0" smtClean="0">
                <a:solidFill>
                  <a:srgbClr val="FF0000"/>
                </a:solidFill>
                <a:latin typeface="Times New Roman" panose="02020603050405020304" pitchFamily="18" charset="0"/>
                <a:cs typeface="Times New Roman" panose="02020603050405020304" pitchFamily="18" charset="0"/>
              </a:rPr>
              <a:t> </a:t>
            </a:r>
            <a:r>
              <a:rPr lang="en-US" sz="2300" dirty="0" err="1" smtClean="0">
                <a:solidFill>
                  <a:srgbClr val="FF0000"/>
                </a:solidFill>
                <a:latin typeface="Times New Roman" panose="02020603050405020304" pitchFamily="18" charset="0"/>
                <a:cs typeface="Times New Roman" panose="02020603050405020304" pitchFamily="18" charset="0"/>
              </a:rPr>
              <a:t>như</a:t>
            </a:r>
            <a:r>
              <a:rPr lang="en-US" sz="2300" dirty="0" smtClean="0">
                <a:solidFill>
                  <a:srgbClr val="FF0000"/>
                </a:solidFill>
                <a:latin typeface="Times New Roman" panose="02020603050405020304" pitchFamily="18" charset="0"/>
                <a:cs typeface="Times New Roman" panose="02020603050405020304" pitchFamily="18" charset="0"/>
              </a:rPr>
              <a:t> F0</a:t>
            </a:r>
          </a:p>
          <a:p>
            <a:pPr marL="342900" indent="-342900">
              <a:buFont typeface="Wingdings" panose="05000000000000000000" pitchFamily="2" charset="2"/>
              <a:buChar char="Ø"/>
            </a:pPr>
            <a:r>
              <a:rPr lang="en-US" sz="2300" dirty="0" err="1" smtClean="0">
                <a:solidFill>
                  <a:srgbClr val="FF0000"/>
                </a:solidFill>
                <a:latin typeface="Times New Roman" panose="02020603050405020304" pitchFamily="18" charset="0"/>
                <a:cs typeface="Times New Roman" panose="02020603050405020304" pitchFamily="18" charset="0"/>
              </a:rPr>
              <a:t>Âm</a:t>
            </a:r>
            <a:r>
              <a:rPr lang="en-US" sz="2300" dirty="0" smtClean="0">
                <a:solidFill>
                  <a:srgbClr val="FF0000"/>
                </a:solidFill>
                <a:latin typeface="Times New Roman" panose="02020603050405020304" pitchFamily="18" charset="0"/>
                <a:cs typeface="Times New Roman" panose="02020603050405020304" pitchFamily="18" charset="0"/>
              </a:rPr>
              <a:t> </a:t>
            </a:r>
            <a:r>
              <a:rPr lang="en-US" sz="2300" dirty="0" err="1" smtClean="0">
                <a:solidFill>
                  <a:srgbClr val="FF0000"/>
                </a:solidFill>
                <a:latin typeface="Times New Roman" panose="02020603050405020304" pitchFamily="18" charset="0"/>
                <a:cs typeface="Times New Roman" panose="02020603050405020304" pitchFamily="18" charset="0"/>
              </a:rPr>
              <a:t>tính</a:t>
            </a:r>
            <a:r>
              <a:rPr lang="en-US" sz="2300" dirty="0" smtClean="0">
                <a:solidFill>
                  <a:srgbClr val="FF0000"/>
                </a:solidFill>
                <a:latin typeface="Times New Roman" panose="02020603050405020304" pitchFamily="18" charset="0"/>
                <a:cs typeface="Times New Roman" panose="02020603050405020304" pitchFamily="18" charset="0"/>
              </a:rPr>
              <a:t>: </a:t>
            </a:r>
            <a:r>
              <a:rPr lang="en-US" sz="2300" dirty="0" err="1" smtClean="0">
                <a:solidFill>
                  <a:srgbClr val="FF0000"/>
                </a:solidFill>
                <a:latin typeface="Times New Roman" panose="02020603050405020304" pitchFamily="18" charset="0"/>
                <a:cs typeface="Times New Roman" panose="02020603050405020304" pitchFamily="18" charset="0"/>
              </a:rPr>
              <a:t>tư</a:t>
            </a:r>
            <a:r>
              <a:rPr lang="en-US" sz="2300" dirty="0" smtClean="0">
                <a:solidFill>
                  <a:srgbClr val="FF0000"/>
                </a:solidFill>
                <a:latin typeface="Times New Roman" panose="02020603050405020304" pitchFamily="18" charset="0"/>
                <a:cs typeface="Times New Roman" panose="02020603050405020304" pitchFamily="18" charset="0"/>
              </a:rPr>
              <a:t> </a:t>
            </a:r>
            <a:r>
              <a:rPr lang="en-US" sz="2300" dirty="0" err="1" smtClean="0">
                <a:solidFill>
                  <a:srgbClr val="FF0000"/>
                </a:solidFill>
                <a:latin typeface="Times New Roman" panose="02020603050405020304" pitchFamily="18" charset="0"/>
                <a:cs typeface="Times New Roman" panose="02020603050405020304" pitchFamily="18" charset="0"/>
              </a:rPr>
              <a:t>vấn</a:t>
            </a:r>
            <a:r>
              <a:rPr lang="en-US" sz="2300" dirty="0" smtClean="0">
                <a:solidFill>
                  <a:srgbClr val="FF0000"/>
                </a:solidFill>
                <a:latin typeface="Times New Roman" panose="02020603050405020304" pitchFamily="18" charset="0"/>
                <a:cs typeface="Times New Roman" panose="02020603050405020304" pitchFamily="18" charset="0"/>
              </a:rPr>
              <a:t> </a:t>
            </a:r>
            <a:r>
              <a:rPr lang="en-US" sz="2300" dirty="0" err="1" smtClean="0">
                <a:solidFill>
                  <a:srgbClr val="FF0000"/>
                </a:solidFill>
                <a:latin typeface="Times New Roman" panose="02020603050405020304" pitchFamily="18" charset="0"/>
                <a:cs typeface="Times New Roman" panose="02020603050405020304" pitchFamily="18" charset="0"/>
              </a:rPr>
              <a:t>hướng</a:t>
            </a:r>
            <a:r>
              <a:rPr lang="en-US" sz="2300" dirty="0" smtClean="0">
                <a:solidFill>
                  <a:srgbClr val="FF0000"/>
                </a:solidFill>
                <a:latin typeface="Times New Roman" panose="02020603050405020304" pitchFamily="18" charset="0"/>
                <a:cs typeface="Times New Roman" panose="02020603050405020304" pitchFamily="18" charset="0"/>
              </a:rPr>
              <a:t> </a:t>
            </a:r>
            <a:r>
              <a:rPr lang="en-US" sz="2300" dirty="0" err="1" smtClean="0">
                <a:solidFill>
                  <a:srgbClr val="FF0000"/>
                </a:solidFill>
                <a:latin typeface="Times New Roman" panose="02020603050405020304" pitchFamily="18" charset="0"/>
                <a:cs typeface="Times New Roman" panose="02020603050405020304" pitchFamily="18" charset="0"/>
              </a:rPr>
              <a:t>dẫn</a:t>
            </a:r>
            <a:r>
              <a:rPr lang="en-US" sz="2300" dirty="0" smtClean="0">
                <a:solidFill>
                  <a:srgbClr val="FF0000"/>
                </a:solidFill>
                <a:latin typeface="Times New Roman" panose="02020603050405020304" pitchFamily="18" charset="0"/>
                <a:cs typeface="Times New Roman" panose="02020603050405020304" pitchFamily="18" charset="0"/>
              </a:rPr>
              <a:t> </a:t>
            </a:r>
            <a:r>
              <a:rPr lang="en-US" sz="2300" dirty="0" err="1" smtClean="0">
                <a:solidFill>
                  <a:srgbClr val="FF0000"/>
                </a:solidFill>
                <a:latin typeface="Times New Roman" panose="02020603050405020304" pitchFamily="18" charset="0"/>
                <a:cs typeface="Times New Roman" panose="02020603050405020304" pitchFamily="18" charset="0"/>
              </a:rPr>
              <a:t>theo</a:t>
            </a:r>
            <a:r>
              <a:rPr lang="en-US" sz="2300" dirty="0" smtClean="0">
                <a:solidFill>
                  <a:srgbClr val="FF0000"/>
                </a:solidFill>
                <a:latin typeface="Times New Roman" panose="02020603050405020304" pitchFamily="18" charset="0"/>
                <a:cs typeface="Times New Roman" panose="02020603050405020304" pitchFamily="18" charset="0"/>
              </a:rPr>
              <a:t> </a:t>
            </a:r>
            <a:r>
              <a:rPr lang="en-US" sz="2300" dirty="0" err="1" smtClean="0">
                <a:solidFill>
                  <a:srgbClr val="FF0000"/>
                </a:solidFill>
                <a:latin typeface="Times New Roman" panose="02020603050405020304" pitchFamily="18" charset="0"/>
                <a:cs typeface="Times New Roman" panose="02020603050405020304" pitchFamily="18" charset="0"/>
              </a:rPr>
              <a:t>dõi</a:t>
            </a:r>
            <a:r>
              <a:rPr lang="en-US" sz="2300" dirty="0" smtClean="0">
                <a:solidFill>
                  <a:srgbClr val="FF0000"/>
                </a:solidFill>
                <a:latin typeface="Times New Roman" panose="02020603050405020304" pitchFamily="18" charset="0"/>
                <a:cs typeface="Times New Roman" panose="02020603050405020304" pitchFamily="18" charset="0"/>
              </a:rPr>
              <a:t> </a:t>
            </a:r>
            <a:r>
              <a:rPr lang="en-US" sz="2300" dirty="0" err="1" smtClean="0">
                <a:solidFill>
                  <a:srgbClr val="FF0000"/>
                </a:solidFill>
                <a:latin typeface="Times New Roman" panose="02020603050405020304" pitchFamily="18" charset="0"/>
                <a:cs typeface="Times New Roman" panose="02020603050405020304" pitchFamily="18" charset="0"/>
              </a:rPr>
              <a:t>sức</a:t>
            </a:r>
            <a:r>
              <a:rPr lang="en-US" sz="2300" dirty="0" smtClean="0">
                <a:solidFill>
                  <a:srgbClr val="FF0000"/>
                </a:solidFill>
                <a:latin typeface="Times New Roman" panose="02020603050405020304" pitchFamily="18" charset="0"/>
                <a:cs typeface="Times New Roman" panose="02020603050405020304" pitchFamily="18" charset="0"/>
              </a:rPr>
              <a:t> </a:t>
            </a:r>
            <a:r>
              <a:rPr lang="en-US" sz="2300" dirty="0" err="1" smtClean="0">
                <a:solidFill>
                  <a:srgbClr val="FF0000"/>
                </a:solidFill>
                <a:latin typeface="Times New Roman" panose="02020603050405020304" pitchFamily="18" charset="0"/>
                <a:cs typeface="Times New Roman" panose="02020603050405020304" pitchFamily="18" charset="0"/>
              </a:rPr>
              <a:t>khoẻ</a:t>
            </a:r>
            <a:endParaRPr lang="en-US" sz="2300" dirty="0">
              <a:solidFill>
                <a:srgbClr val="FF0000"/>
              </a:solidFill>
              <a:latin typeface="Times New Roman" panose="02020603050405020304" pitchFamily="18" charset="0"/>
              <a:cs typeface="Times New Roman" panose="02020603050405020304" pitchFamily="18" charset="0"/>
            </a:endParaRPr>
          </a:p>
        </p:txBody>
      </p:sp>
      <p:pic>
        <p:nvPicPr>
          <p:cNvPr id="11" name="Picture 10"/>
          <p:cNvPicPr>
            <a:picLocks noChangeAspect="1"/>
          </p:cNvPicPr>
          <p:nvPr/>
        </p:nvPicPr>
        <p:blipFill>
          <a:blip r:embed="rId8"/>
          <a:stretch>
            <a:fillRect/>
          </a:stretch>
        </p:blipFill>
        <p:spPr>
          <a:xfrm>
            <a:off x="11430366" y="174670"/>
            <a:ext cx="652097" cy="627017"/>
          </a:xfrm>
          <a:prstGeom prst="rect">
            <a:avLst/>
          </a:prstGeom>
        </p:spPr>
      </p:pic>
    </p:spTree>
    <p:extLst>
      <p:ext uri="{BB962C8B-B14F-4D97-AF65-F5344CB8AC3E}">
        <p14:creationId xmlns:p14="http://schemas.microsoft.com/office/powerpoint/2010/main" val="157954835"/>
      </p:ext>
    </p:extLst>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t="7698" b="58285"/>
          <a:stretch/>
        </p:blipFill>
        <p:spPr>
          <a:xfrm>
            <a:off x="0" y="1013255"/>
            <a:ext cx="6021977" cy="4015945"/>
          </a:xfrm>
          <a:prstGeom prst="rect">
            <a:avLst/>
          </a:prstGeom>
        </p:spPr>
      </p:pic>
      <p:pic>
        <p:nvPicPr>
          <p:cNvPr id="4" name="Content Placeholder 4"/>
          <p:cNvPicPr>
            <a:picLocks noGrp="1" noChangeAspect="1"/>
          </p:cNvPicPr>
          <p:nvPr>
            <p:ph idx="1"/>
          </p:nvPr>
        </p:nvPicPr>
        <p:blipFill rotWithShape="1">
          <a:blip r:embed="rId2">
            <a:extLst>
              <a:ext uri="{28A0092B-C50C-407E-A947-70E740481C1C}">
                <a14:useLocalDpi xmlns:a14="http://schemas.microsoft.com/office/drawing/2010/main" val="0"/>
              </a:ext>
            </a:extLst>
          </a:blip>
          <a:srcRect l="2400" t="41201" r="1600" b="30154"/>
          <a:stretch/>
        </p:blipFill>
        <p:spPr>
          <a:xfrm>
            <a:off x="6113417" y="1013255"/>
            <a:ext cx="5943598" cy="4015945"/>
          </a:xfrm>
        </p:spPr>
      </p:pic>
      <p:pic>
        <p:nvPicPr>
          <p:cNvPr id="5" name="Content Placeholder 3"/>
          <p:cNvPicPr>
            <a:picLocks noChangeAspect="1"/>
          </p:cNvPicPr>
          <p:nvPr/>
        </p:nvPicPr>
        <p:blipFill rotWithShape="1">
          <a:blip r:embed="rId2">
            <a:extLst>
              <a:ext uri="{28A0092B-C50C-407E-A947-70E740481C1C}">
                <a14:useLocalDpi xmlns:a14="http://schemas.microsoft.com/office/drawing/2010/main" val="0"/>
              </a:ext>
            </a:extLst>
          </a:blip>
          <a:srcRect t="69977" b="19235"/>
          <a:stretch/>
        </p:blipFill>
        <p:spPr>
          <a:xfrm>
            <a:off x="2534193" y="5029200"/>
            <a:ext cx="7453746" cy="1828800"/>
          </a:xfrm>
          <a:prstGeom prst="rect">
            <a:avLst/>
          </a:prstGeom>
        </p:spPr>
      </p:pic>
      <p:pic>
        <p:nvPicPr>
          <p:cNvPr id="6" name="Content Placeholder 3"/>
          <p:cNvPicPr>
            <a:picLocks noChangeAspect="1"/>
          </p:cNvPicPr>
          <p:nvPr/>
        </p:nvPicPr>
        <p:blipFill rotWithShape="1">
          <a:blip r:embed="rId2">
            <a:extLst>
              <a:ext uri="{28A0092B-C50C-407E-A947-70E740481C1C}">
                <a14:useLocalDpi xmlns:a14="http://schemas.microsoft.com/office/drawing/2010/main" val="0"/>
              </a:ext>
            </a:extLst>
          </a:blip>
          <a:srcRect t="1713" b="92807"/>
          <a:stretch/>
        </p:blipFill>
        <p:spPr>
          <a:xfrm>
            <a:off x="2583180" y="120980"/>
            <a:ext cx="6969034" cy="892275"/>
          </a:xfrm>
          <a:prstGeom prst="rect">
            <a:avLst/>
          </a:prstGeom>
        </p:spPr>
      </p:pic>
      <p:pic>
        <p:nvPicPr>
          <p:cNvPr id="7" name="Picture 6"/>
          <p:cNvPicPr>
            <a:picLocks noChangeAspect="1"/>
          </p:cNvPicPr>
          <p:nvPr/>
        </p:nvPicPr>
        <p:blipFill>
          <a:blip r:embed="rId3"/>
          <a:stretch>
            <a:fillRect/>
          </a:stretch>
        </p:blipFill>
        <p:spPr>
          <a:xfrm>
            <a:off x="11430366" y="174670"/>
            <a:ext cx="652097" cy="627017"/>
          </a:xfrm>
          <a:prstGeom prst="rect">
            <a:avLst/>
          </a:prstGeom>
        </p:spPr>
      </p:pic>
    </p:spTree>
    <p:extLst>
      <p:ext uri="{BB962C8B-B14F-4D97-AF65-F5344CB8AC3E}">
        <p14:creationId xmlns:p14="http://schemas.microsoft.com/office/powerpoint/2010/main" val="2457986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descr="C:\Users\Admin\Desktop\cdc.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29" y="10886"/>
            <a:ext cx="12188372" cy="177096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A close up of a flower&#10;&#10;Description automatically generated">
            <a:extLst>
              <a:ext uri="{FF2B5EF4-FFF2-40B4-BE49-F238E27FC236}">
                <a16:creationId xmlns:a16="http://schemas.microsoft.com/office/drawing/2014/main" xmlns="" id="{ECD9E172-16CD-4A53-A4EB-CB89E212ED7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31214" y="1781846"/>
            <a:ext cx="6529571" cy="4847554"/>
          </a:xfrm>
          <a:prstGeom prst="rect">
            <a:avLst/>
          </a:prstGeom>
        </p:spPr>
      </p:pic>
    </p:spTree>
    <p:extLst>
      <p:ext uri="{BB962C8B-B14F-4D97-AF65-F5344CB8AC3E}">
        <p14:creationId xmlns:p14="http://schemas.microsoft.com/office/powerpoint/2010/main" val="40121764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a:xfrm>
            <a:off x="895776" y="1417313"/>
            <a:ext cx="7720012" cy="4592637"/>
          </a:xfrm>
        </p:spPr>
        <p:txBody>
          <a:bodyPr anchor="t"/>
          <a:lstStyle/>
          <a:p>
            <a:pPr eaLnBrk="1" hangingPunct="1">
              <a:lnSpc>
                <a:spcPct val="100000"/>
              </a:lnSpc>
              <a:spcBef>
                <a:spcPts val="1200"/>
              </a:spcBef>
              <a:spcAft>
                <a:spcPts val="1200"/>
              </a:spcAft>
            </a:pPr>
            <a:r>
              <a:rPr lang="en-US" altLang="en-US" sz="3000" b="1" smtClean="0">
                <a:latin typeface="Arial" panose="020B0604020202020204" pitchFamily="34" charset="0"/>
                <a:cs typeface="Arial" panose="020B0604020202020204" pitchFamily="34" charset="0"/>
              </a:rPr>
              <a:t>Tên gọi Bệnh</a:t>
            </a:r>
            <a:r>
              <a:rPr lang="en-US" altLang="en-US" sz="3000" smtClean="0">
                <a:latin typeface="Arial" panose="020B0604020202020204" pitchFamily="34" charset="0"/>
                <a:cs typeface="Arial" panose="020B0604020202020204" pitchFamily="34" charset="0"/>
              </a:rPr>
              <a:t/>
            </a:r>
            <a:br>
              <a:rPr lang="en-US" altLang="en-US" sz="3000" smtClean="0">
                <a:latin typeface="Arial" panose="020B0604020202020204" pitchFamily="34" charset="0"/>
                <a:cs typeface="Arial" panose="020B0604020202020204" pitchFamily="34" charset="0"/>
              </a:rPr>
            </a:br>
            <a:r>
              <a:rPr lang="en-US" altLang="en-US" sz="3000" smtClean="0">
                <a:latin typeface="Arial" panose="020B0604020202020204" pitchFamily="34" charset="0"/>
                <a:cs typeface="Arial" panose="020B0604020202020204" pitchFamily="34" charset="0"/>
              </a:rPr>
              <a:t>- Bệnh viêm phổi lạ</a:t>
            </a:r>
            <a:br>
              <a:rPr lang="en-US" altLang="en-US" sz="3000" smtClean="0">
                <a:latin typeface="Arial" panose="020B0604020202020204" pitchFamily="34" charset="0"/>
                <a:cs typeface="Arial" panose="020B0604020202020204" pitchFamily="34" charset="0"/>
              </a:rPr>
            </a:br>
            <a:r>
              <a:rPr lang="en-US" altLang="en-US" sz="3000" smtClean="0">
                <a:latin typeface="Arial" panose="020B0604020202020204" pitchFamily="34" charset="0"/>
                <a:cs typeface="Arial" panose="020B0604020202020204" pitchFamily="34" charset="0"/>
              </a:rPr>
              <a:t>- Bệnh viêm phổi Vũ Hán</a:t>
            </a:r>
            <a:br>
              <a:rPr lang="en-US" altLang="en-US" sz="3000" smtClean="0">
                <a:latin typeface="Arial" panose="020B0604020202020204" pitchFamily="34" charset="0"/>
                <a:cs typeface="Arial" panose="020B0604020202020204" pitchFamily="34" charset="0"/>
              </a:rPr>
            </a:br>
            <a:r>
              <a:rPr lang="en-US" altLang="en-US" sz="3000" smtClean="0">
                <a:latin typeface="Arial" panose="020B0604020202020204" pitchFamily="34" charset="0"/>
                <a:cs typeface="Arial" panose="020B0604020202020204" pitchFamily="34" charset="0"/>
              </a:rPr>
              <a:t>- Bệnh Viêm đường hô hấp cấp do chủng mới của vi rút Corona </a:t>
            </a:r>
            <a:r>
              <a:rPr lang="en-US" altLang="en-US" sz="3000" smtClean="0">
                <a:solidFill>
                  <a:srgbClr val="FF0000"/>
                </a:solidFill>
                <a:latin typeface="Arial" panose="020B0604020202020204" pitchFamily="34" charset="0"/>
                <a:cs typeface="Arial" panose="020B0604020202020204" pitchFamily="34" charset="0"/>
              </a:rPr>
              <a:t>(nCoV).</a:t>
            </a:r>
            <a:r>
              <a:rPr lang="en-US" altLang="en-US" sz="3000" smtClean="0">
                <a:latin typeface="Arial" panose="020B0604020202020204" pitchFamily="34" charset="0"/>
                <a:cs typeface="Arial" panose="020B0604020202020204" pitchFamily="34" charset="0"/>
              </a:rPr>
              <a:t/>
            </a:r>
            <a:br>
              <a:rPr lang="en-US" altLang="en-US" sz="3000" smtClean="0">
                <a:latin typeface="Arial" panose="020B0604020202020204" pitchFamily="34" charset="0"/>
                <a:cs typeface="Arial" panose="020B0604020202020204" pitchFamily="34" charset="0"/>
              </a:rPr>
            </a:br>
            <a:r>
              <a:rPr lang="en-US" altLang="en-US" sz="3000" smtClean="0">
                <a:latin typeface="Arial" panose="020B0604020202020204" pitchFamily="34" charset="0"/>
                <a:cs typeface="Arial" panose="020B0604020202020204" pitchFamily="34" charset="0"/>
              </a:rPr>
              <a:t/>
            </a:r>
            <a:br>
              <a:rPr lang="en-US" altLang="en-US" sz="3000" smtClean="0">
                <a:latin typeface="Arial" panose="020B0604020202020204" pitchFamily="34" charset="0"/>
                <a:cs typeface="Arial" panose="020B0604020202020204" pitchFamily="34" charset="0"/>
              </a:rPr>
            </a:br>
            <a:r>
              <a:rPr lang="en-US" altLang="en-US" sz="3000" smtClean="0">
                <a:latin typeface="Arial" panose="020B0604020202020204" pitchFamily="34" charset="0"/>
                <a:cs typeface="Arial" panose="020B0604020202020204" pitchFamily="34" charset="0"/>
                <a:sym typeface="Wingdings" panose="05000000000000000000" pitchFamily="2" charset="2"/>
              </a:rPr>
              <a:t> 11/02/2020 WHO thống nhất</a:t>
            </a:r>
            <a:r>
              <a:rPr lang="en-US" altLang="en-US" sz="3000" smtClean="0">
                <a:latin typeface="Arial" panose="020B0604020202020204" pitchFamily="34" charset="0"/>
                <a:cs typeface="Arial" panose="020B0604020202020204" pitchFamily="34" charset="0"/>
              </a:rPr>
              <a:t>: </a:t>
            </a:r>
            <a:r>
              <a:rPr lang="en-US" altLang="en-US" sz="3000" b="1" smtClean="0">
                <a:solidFill>
                  <a:srgbClr val="FF0000"/>
                </a:solidFill>
                <a:latin typeface="Arial" panose="020B0604020202020204" pitchFamily="34" charset="0"/>
                <a:cs typeface="Arial" panose="020B0604020202020204" pitchFamily="34" charset="0"/>
              </a:rPr>
              <a:t>COVID-19</a:t>
            </a:r>
            <a:br>
              <a:rPr lang="en-US" altLang="en-US" sz="3000" b="1" smtClean="0">
                <a:solidFill>
                  <a:srgbClr val="FF0000"/>
                </a:solidFill>
                <a:latin typeface="Arial" panose="020B0604020202020204" pitchFamily="34" charset="0"/>
                <a:cs typeface="Arial" panose="020B0604020202020204" pitchFamily="34" charset="0"/>
              </a:rPr>
            </a:br>
            <a:r>
              <a:rPr lang="en-US" altLang="en-US" sz="3000" b="1" smtClean="0">
                <a:solidFill>
                  <a:srgbClr val="FF0000"/>
                </a:solidFill>
                <a:latin typeface="Arial" panose="020B0604020202020204" pitchFamily="34" charset="0"/>
                <a:cs typeface="Arial" panose="020B0604020202020204" pitchFamily="34" charset="0"/>
              </a:rPr>
              <a:t>tác nhân SARS-CoV-2</a:t>
            </a:r>
          </a:p>
        </p:txBody>
      </p:sp>
      <p:sp>
        <p:nvSpPr>
          <p:cNvPr id="9219" name="Title 1"/>
          <p:cNvSpPr txBox="1">
            <a:spLocks/>
          </p:cNvSpPr>
          <p:nvPr/>
        </p:nvSpPr>
        <p:spPr bwMode="auto">
          <a:xfrm>
            <a:off x="895776" y="531374"/>
            <a:ext cx="6486525"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a:spcBef>
                <a:spcPts val="600"/>
              </a:spcBef>
              <a:spcAft>
                <a:spcPts val="600"/>
              </a:spcAft>
            </a:pPr>
            <a:r>
              <a:rPr lang="en-US" altLang="en-US" sz="3200" b="1">
                <a:latin typeface="Arial" panose="020B0604020202020204" pitchFamily="34" charset="0"/>
              </a:rPr>
              <a:t>THÔNG TIN CHUNG</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99290" y="155821"/>
            <a:ext cx="4806604" cy="2522985"/>
          </a:xfrm>
          <a:prstGeom prst="rect">
            <a:avLst/>
          </a:prstGeom>
        </p:spPr>
      </p:pic>
      <p:sp>
        <p:nvSpPr>
          <p:cNvPr id="7" name="Rectangle 6"/>
          <p:cNvSpPr/>
          <p:nvPr/>
        </p:nvSpPr>
        <p:spPr>
          <a:xfrm>
            <a:off x="1378039" y="5512158"/>
            <a:ext cx="9731957" cy="1026543"/>
          </a:xfrm>
          <a:prstGeom prst="rect">
            <a:avLst/>
          </a:prstGeom>
        </p:spPr>
        <p:style>
          <a:lnRef idx="1">
            <a:schemeClr val="accent1"/>
          </a:lnRef>
          <a:fillRef idx="2">
            <a:schemeClr val="accent1"/>
          </a:fillRef>
          <a:effectRef idx="1">
            <a:schemeClr val="accent1"/>
          </a:effectRef>
          <a:fontRef idx="minor">
            <a:schemeClr val="dk1"/>
          </a:fontRef>
        </p:style>
        <p:txBody>
          <a:bodyPr anchor="ctr"/>
          <a:lstStyle/>
          <a:p>
            <a:pPr lvl="1" algn="ctr">
              <a:lnSpc>
                <a:spcPct val="120000"/>
              </a:lnSpc>
              <a:defRPr/>
            </a:pPr>
            <a:endParaRPr lang="en-US" altLang="en-US" sz="2800" b="1" smtClean="0">
              <a:solidFill>
                <a:srgbClr val="FF0000"/>
              </a:solidFill>
            </a:endParaRPr>
          </a:p>
          <a:p>
            <a:pPr lvl="1" algn="ctr">
              <a:lnSpc>
                <a:spcPct val="120000"/>
              </a:lnSpc>
              <a:defRPr/>
            </a:pPr>
            <a:r>
              <a:rPr lang="en-US" altLang="en-US" sz="2800" b="1" smtClean="0">
                <a:solidFill>
                  <a:srgbClr val="FF0000"/>
                </a:solidFill>
              </a:rPr>
              <a:t>(29/1/2020) Bộ Y tế quyết định Covid-19 là “Bệnh truyền nhiễm nhóm A”</a:t>
            </a:r>
            <a:endParaRPr lang="en-US" sz="2800" b="1" dirty="0">
              <a:latin typeface="Arial" panose="020B0604020202020204" pitchFamily="34" charset="0"/>
            </a:endParaRPr>
          </a:p>
          <a:p>
            <a:pPr>
              <a:buFont typeface="Arial" panose="020B0604020202020204" pitchFamily="34" charset="0"/>
              <a:buChar char="•"/>
              <a:defRPr/>
            </a:pPr>
            <a:endParaRPr lang="en-US" b="1" dirty="0"/>
          </a:p>
          <a:p>
            <a:pPr algn="ctr">
              <a:defRPr/>
            </a:pPr>
            <a:endParaRPr lang="en-US" dirty="0"/>
          </a:p>
        </p:txBody>
      </p:sp>
      <p:pic>
        <p:nvPicPr>
          <p:cNvPr id="6" name="Picture 5"/>
          <p:cNvPicPr>
            <a:picLocks noChangeAspect="1"/>
          </p:cNvPicPr>
          <p:nvPr/>
        </p:nvPicPr>
        <p:blipFill>
          <a:blip r:embed="rId3"/>
          <a:stretch>
            <a:fillRect/>
          </a:stretch>
        </p:blipFill>
        <p:spPr>
          <a:xfrm>
            <a:off x="11539903" y="0"/>
            <a:ext cx="652097" cy="627017"/>
          </a:xfrm>
          <a:prstGeom prst="rect">
            <a:avLst/>
          </a:prstGeom>
        </p:spPr>
      </p:pic>
    </p:spTree>
    <p:extLst>
      <p:ext uri="{BB962C8B-B14F-4D97-AF65-F5344CB8AC3E}">
        <p14:creationId xmlns:p14="http://schemas.microsoft.com/office/powerpoint/2010/main" val="260535293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b="90105"/>
          <a:stretch/>
        </p:blipFill>
        <p:spPr>
          <a:xfrm>
            <a:off x="3016800" y="0"/>
            <a:ext cx="5840408" cy="1329699"/>
          </a:xfrm>
        </p:spPr>
      </p:pic>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t="30234" b="40471"/>
          <a:stretch/>
        </p:blipFill>
        <p:spPr>
          <a:xfrm>
            <a:off x="454977" y="1563005"/>
            <a:ext cx="5253508" cy="354111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l="864" t="59905" r="-864" b="12866"/>
          <a:stretch/>
        </p:blipFill>
        <p:spPr>
          <a:xfrm>
            <a:off x="6084968" y="1563004"/>
            <a:ext cx="5652055" cy="354111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Content Placeholder 3"/>
          <p:cNvPicPr>
            <a:picLocks noChangeAspect="1"/>
          </p:cNvPicPr>
          <p:nvPr/>
        </p:nvPicPr>
        <p:blipFill rotWithShape="1">
          <a:blip r:embed="rId2" cstate="print">
            <a:extLst>
              <a:ext uri="{28A0092B-C50C-407E-A947-70E740481C1C}">
                <a14:useLocalDpi xmlns:a14="http://schemas.microsoft.com/office/drawing/2010/main" val="0"/>
              </a:ext>
            </a:extLst>
          </a:blip>
          <a:srcRect l="1" t="87097" r="-1" b="5428"/>
          <a:stretch/>
        </p:blipFill>
        <p:spPr>
          <a:xfrm>
            <a:off x="1797466" y="5211808"/>
            <a:ext cx="8511409" cy="1463965"/>
          </a:xfrm>
          <a:prstGeom prst="rect">
            <a:avLst/>
          </a:prstGeom>
        </p:spPr>
      </p:pic>
      <p:pic>
        <p:nvPicPr>
          <p:cNvPr id="9" name="Picture 8"/>
          <p:cNvPicPr>
            <a:picLocks noChangeAspect="1"/>
          </p:cNvPicPr>
          <p:nvPr/>
        </p:nvPicPr>
        <p:blipFill>
          <a:blip r:embed="rId4"/>
          <a:stretch>
            <a:fillRect/>
          </a:stretch>
        </p:blipFill>
        <p:spPr>
          <a:xfrm>
            <a:off x="11430366" y="174670"/>
            <a:ext cx="652097" cy="627017"/>
          </a:xfrm>
          <a:prstGeom prst="rect">
            <a:avLst/>
          </a:prstGeom>
        </p:spPr>
      </p:pic>
    </p:spTree>
    <p:extLst>
      <p:ext uri="{BB962C8B-B14F-4D97-AF65-F5344CB8AC3E}">
        <p14:creationId xmlns:p14="http://schemas.microsoft.com/office/powerpoint/2010/main" val="302465923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Content Placeholder 2"/>
          <p:cNvSpPr txBox="1">
            <a:spLocks noChangeArrowheads="1"/>
          </p:cNvSpPr>
          <p:nvPr/>
        </p:nvSpPr>
        <p:spPr bwMode="auto">
          <a:xfrm>
            <a:off x="-305503" y="760289"/>
            <a:ext cx="10142538" cy="928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a:r>
              <a:rPr lang="en-GB" altLang="en-US" sz="2400" b="1">
                <a:solidFill>
                  <a:srgbClr val="0000FF"/>
                </a:solidFill>
                <a:latin typeface="Arial" panose="020B0604020202020204" pitchFamily="34" charset="0"/>
              </a:rPr>
              <a:t>Novel Coronavirus (2019-nCoV        SARS CoV -2  </a:t>
            </a:r>
            <a:endParaRPr lang="en-GB" altLang="en-US" sz="2400" b="1" smtClean="0">
              <a:solidFill>
                <a:srgbClr val="0000FF"/>
              </a:solidFill>
              <a:latin typeface="Arial" panose="020B0604020202020204" pitchFamily="34" charset="0"/>
            </a:endParaRPr>
          </a:p>
          <a:p>
            <a:pPr algn="ctr"/>
            <a:r>
              <a:rPr lang="en-GB" altLang="en-US" sz="2400" b="1" smtClean="0">
                <a:solidFill>
                  <a:srgbClr val="0000FF"/>
                </a:solidFill>
                <a:latin typeface="Arial" panose="020B0604020202020204" pitchFamily="34" charset="0"/>
              </a:rPr>
              <a:t> </a:t>
            </a:r>
            <a:r>
              <a:rPr lang="vi-VN" altLang="en-US" sz="2000" b="1"/>
              <a:t>(</a:t>
            </a:r>
            <a:r>
              <a:rPr lang="en-US" altLang="en-US" sz="2000" b="1"/>
              <a:t>Viêm đường hô hấp cấp do nCoV,</a:t>
            </a:r>
            <a:r>
              <a:rPr lang="vi-VN" altLang="en-US" sz="2000"/>
              <a:t> </a:t>
            </a:r>
            <a:r>
              <a:rPr lang="vi-VN" altLang="en-US" sz="2000" b="1"/>
              <a:t>viêm phổi Vũ Hán</a:t>
            </a:r>
            <a:r>
              <a:rPr lang="en-US" altLang="en-US" sz="2000" b="1">
                <a:solidFill>
                  <a:srgbClr val="FF0000"/>
                </a:solidFill>
              </a:rPr>
              <a:t>, CoViD-19</a:t>
            </a:r>
            <a:r>
              <a:rPr lang="en-US" altLang="en-US" sz="2000" b="1"/>
              <a:t>)</a:t>
            </a:r>
            <a:endParaRPr lang="en-GB" altLang="en-US" sz="2000">
              <a:latin typeface="Arial" panose="020B0604020202020204" pitchFamily="34" charset="0"/>
            </a:endParaRPr>
          </a:p>
        </p:txBody>
      </p:sp>
      <p:cxnSp>
        <p:nvCxnSpPr>
          <p:cNvPr id="5" name="Straight Arrow Connector 4">
            <a:extLst/>
          </p:cNvPr>
          <p:cNvCxnSpPr>
            <a:cxnSpLocks/>
          </p:cNvCxnSpPr>
          <p:nvPr/>
        </p:nvCxnSpPr>
        <p:spPr>
          <a:xfrm>
            <a:off x="5792141" y="978525"/>
            <a:ext cx="577850" cy="14288"/>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a:off x="476518" y="221511"/>
            <a:ext cx="3361386" cy="584775"/>
          </a:xfrm>
          <a:prstGeom prst="rect">
            <a:avLst/>
          </a:prstGeom>
          <a:noFill/>
        </p:spPr>
        <p:txBody>
          <a:bodyPr wrap="square" rtlCol="0">
            <a:spAutoFit/>
          </a:bodyPr>
          <a:lstStyle/>
          <a:p>
            <a:r>
              <a:rPr lang="en-US" sz="3200" b="1" i="1" smtClean="0"/>
              <a:t>Tác nhân gây bệnh</a:t>
            </a:r>
            <a:endParaRPr lang="en-US" sz="3200" b="1" i="1"/>
          </a:p>
        </p:txBody>
      </p:sp>
      <p:pic>
        <p:nvPicPr>
          <p:cNvPr id="4" name="Content Placeholder 3"/>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l="400" t="34341" r="-400" b="4780"/>
          <a:stretch/>
        </p:blipFill>
        <p:spPr>
          <a:xfrm>
            <a:off x="8512935" y="1224632"/>
            <a:ext cx="3443986" cy="5241633"/>
          </a:xfrm>
        </p:spPr>
      </p:pic>
      <p:sp>
        <p:nvSpPr>
          <p:cNvPr id="6" name="TextBox 5"/>
          <p:cNvSpPr txBox="1"/>
          <p:nvPr/>
        </p:nvSpPr>
        <p:spPr>
          <a:xfrm>
            <a:off x="997381" y="2277127"/>
            <a:ext cx="6562518" cy="830997"/>
          </a:xfrm>
          <a:prstGeom prst="rect">
            <a:avLst/>
          </a:prstGeom>
          <a:noFill/>
        </p:spPr>
        <p:txBody>
          <a:bodyPr wrap="square" rtlCol="0">
            <a:spAutoFit/>
          </a:bodyPr>
          <a:lstStyle/>
          <a:p>
            <a:pPr algn="just"/>
            <a:r>
              <a:rPr lang="en-US" sz="2400" smtClean="0">
                <a:latin typeface="Times New Roman" panose="02020603050405020304" pitchFamily="18" charset="0"/>
                <a:cs typeface="Times New Roman" panose="02020603050405020304" pitchFamily="18" charset="0"/>
              </a:rPr>
              <a:t>Đến nay đã xuất hiện rất nhiều biến chủng của virus này với khả năng lây lan và gây bệnh khác nhau</a:t>
            </a:r>
            <a:endParaRPr lang="en-US" sz="2400">
              <a:latin typeface="Times New Roman" panose="02020603050405020304" pitchFamily="18" charset="0"/>
              <a:cs typeface="Times New Roman" panose="02020603050405020304" pitchFamily="18" charset="0"/>
            </a:endParaRPr>
          </a:p>
        </p:txBody>
      </p:sp>
      <p:cxnSp>
        <p:nvCxnSpPr>
          <p:cNvPr id="10" name="Straight Arrow Connector 9">
            <a:extLst/>
          </p:cNvPr>
          <p:cNvCxnSpPr>
            <a:cxnSpLocks/>
          </p:cNvCxnSpPr>
          <p:nvPr/>
        </p:nvCxnSpPr>
        <p:spPr>
          <a:xfrm>
            <a:off x="7683189" y="2818058"/>
            <a:ext cx="577850" cy="14288"/>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651324" y="4430331"/>
            <a:ext cx="2189409" cy="1569660"/>
          </a:xfrm>
          <a:prstGeom prst="rect">
            <a:avLst/>
          </a:prstGeom>
          <a:noFill/>
        </p:spPr>
        <p:txBody>
          <a:bodyPr wrap="square" rtlCol="0">
            <a:spAutoFit/>
          </a:bodyPr>
          <a:lstStyle/>
          <a:p>
            <a:r>
              <a:rPr lang="en-US" sz="2400" smtClean="0"/>
              <a:t>Biến thể hiện đang lưu hành chính tại Việt Nam hiện nay:</a:t>
            </a:r>
            <a:endParaRPr lang="en-US" sz="2400" b="1"/>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55133" y="3693844"/>
            <a:ext cx="4153440" cy="2772421"/>
          </a:xfrm>
          <a:prstGeom prst="rect">
            <a:avLst/>
          </a:prstGeom>
        </p:spPr>
      </p:pic>
      <p:cxnSp>
        <p:nvCxnSpPr>
          <p:cNvPr id="12" name="Straight Arrow Connector 11">
            <a:extLst/>
          </p:cNvPr>
          <p:cNvCxnSpPr>
            <a:cxnSpLocks/>
          </p:cNvCxnSpPr>
          <p:nvPr/>
        </p:nvCxnSpPr>
        <p:spPr>
          <a:xfrm>
            <a:off x="3009008" y="4923875"/>
            <a:ext cx="577850" cy="14288"/>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1" name="Picture 10"/>
          <p:cNvPicPr>
            <a:picLocks noChangeAspect="1"/>
          </p:cNvPicPr>
          <p:nvPr/>
        </p:nvPicPr>
        <p:blipFill>
          <a:blip r:embed="rId5"/>
          <a:stretch>
            <a:fillRect/>
          </a:stretch>
        </p:blipFill>
        <p:spPr>
          <a:xfrm>
            <a:off x="11430366" y="174670"/>
            <a:ext cx="652097" cy="627017"/>
          </a:xfrm>
          <a:prstGeom prst="rect">
            <a:avLst/>
          </a:prstGeom>
        </p:spPr>
      </p:pic>
    </p:spTree>
    <p:extLst>
      <p:ext uri="{BB962C8B-B14F-4D97-AF65-F5344CB8AC3E}">
        <p14:creationId xmlns:p14="http://schemas.microsoft.com/office/powerpoint/2010/main" val="390071182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6" name="TextBox 6"/>
          <p:cNvSpPr txBox="1">
            <a:spLocks noChangeArrowheads="1"/>
          </p:cNvSpPr>
          <p:nvPr/>
        </p:nvSpPr>
        <p:spPr bwMode="auto">
          <a:xfrm>
            <a:off x="371277" y="610151"/>
            <a:ext cx="5475732" cy="56015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spcBef>
                <a:spcPts val="600"/>
              </a:spcBef>
              <a:spcAft>
                <a:spcPts val="600"/>
              </a:spcAft>
            </a:pPr>
            <a:r>
              <a:rPr lang="en-US" altLang="en-US" sz="3200" b="1" smtClean="0">
                <a:latin typeface="Arial" panose="020B0604020202020204" pitchFamily="34" charset="0"/>
              </a:rPr>
              <a:t>Khả </a:t>
            </a:r>
            <a:r>
              <a:rPr lang="en-US" altLang="en-US" sz="3200" b="1">
                <a:latin typeface="Arial" panose="020B0604020202020204" pitchFamily="34" charset="0"/>
              </a:rPr>
              <a:t>năng tồn tại:</a:t>
            </a:r>
          </a:p>
          <a:p>
            <a:pPr>
              <a:spcBef>
                <a:spcPts val="600"/>
              </a:spcBef>
              <a:spcAft>
                <a:spcPts val="600"/>
              </a:spcAft>
            </a:pPr>
            <a:r>
              <a:rPr lang="en-US" altLang="en-US" sz="2400">
                <a:latin typeface="Arial" panose="020B0604020202020204" pitchFamily="34" charset="0"/>
              </a:rPr>
              <a:t>    ~ </a:t>
            </a:r>
            <a:r>
              <a:rPr lang="en-US" altLang="en-US" sz="2400" smtClean="0">
                <a:latin typeface="Arial" panose="020B0604020202020204" pitchFamily="34" charset="0"/>
              </a:rPr>
              <a:t>3 tiếng </a:t>
            </a:r>
            <a:r>
              <a:rPr lang="en-US" altLang="en-US" sz="2400">
                <a:latin typeface="Arial" panose="020B0604020202020204" pitchFamily="34" charset="0"/>
              </a:rPr>
              <a:t>trong </a:t>
            </a:r>
            <a:r>
              <a:rPr lang="en-US" altLang="en-US" sz="2400" smtClean="0">
                <a:latin typeface="Arial" panose="020B0604020202020204" pitchFamily="34" charset="0"/>
              </a:rPr>
              <a:t>giọt bắn từ 1 cái ho trong điều kiện thường</a:t>
            </a:r>
            <a:endParaRPr lang="en-US" altLang="en-US" sz="2400">
              <a:latin typeface="Arial" panose="020B0604020202020204" pitchFamily="34" charset="0"/>
            </a:endParaRPr>
          </a:p>
          <a:p>
            <a:pPr>
              <a:spcBef>
                <a:spcPts val="600"/>
              </a:spcBef>
              <a:spcAft>
                <a:spcPts val="600"/>
              </a:spcAft>
            </a:pPr>
            <a:r>
              <a:rPr lang="en-US" altLang="en-US" sz="2400">
                <a:latin typeface="Arial" panose="020B0604020202020204" pitchFamily="34" charset="0"/>
              </a:rPr>
              <a:t>    ~ 3 ngày trên bề mặt Plastic, kim loại</a:t>
            </a:r>
          </a:p>
          <a:p>
            <a:pPr>
              <a:spcBef>
                <a:spcPts val="600"/>
              </a:spcBef>
              <a:spcAft>
                <a:spcPts val="600"/>
              </a:spcAft>
            </a:pPr>
            <a:r>
              <a:rPr lang="en-US" altLang="en-US" sz="2400">
                <a:latin typeface="Arial" panose="020B0604020202020204" pitchFamily="34" charset="0"/>
              </a:rPr>
              <a:t>    ~ 1 ngày trên bìa </a:t>
            </a:r>
            <a:r>
              <a:rPr lang="en-US" altLang="en-US" sz="2400" smtClean="0">
                <a:latin typeface="Arial" panose="020B0604020202020204" pitchFamily="34" charset="0"/>
              </a:rPr>
              <a:t>carton</a:t>
            </a:r>
            <a:endParaRPr lang="en-US" altLang="en-US" sz="2400">
              <a:latin typeface="Arial" panose="020B0604020202020204" pitchFamily="34" charset="0"/>
            </a:endParaRPr>
          </a:p>
          <a:p>
            <a:pPr>
              <a:spcBef>
                <a:spcPts val="600"/>
              </a:spcBef>
              <a:spcAft>
                <a:spcPts val="600"/>
              </a:spcAft>
            </a:pPr>
            <a:r>
              <a:rPr lang="en-US" altLang="en-US" sz="2400" smtClean="0">
                <a:latin typeface="Arial" panose="020B0604020202020204" pitchFamily="34" charset="0"/>
              </a:rPr>
              <a:t>    ~ </a:t>
            </a:r>
            <a:r>
              <a:rPr lang="vi-VN" altLang="en-US" sz="2400" smtClean="0">
                <a:latin typeface="Arial" panose="020B0604020202020204" pitchFamily="34" charset="0"/>
              </a:rPr>
              <a:t>1 tháng</a:t>
            </a:r>
            <a:r>
              <a:rPr lang="en-US" altLang="en-US" sz="2400" smtClean="0">
                <a:latin typeface="Arial" panose="020B0604020202020204" pitchFamily="34" charset="0"/>
              </a:rPr>
              <a:t> ở</a:t>
            </a:r>
            <a:r>
              <a:rPr lang="vi-VN" altLang="en-US" sz="2400" smtClean="0">
                <a:latin typeface="Arial" panose="020B0604020202020204" pitchFamily="34" charset="0"/>
              </a:rPr>
              <a:t> </a:t>
            </a:r>
            <a:r>
              <a:rPr lang="vi-VN" altLang="en-US" sz="2400">
                <a:latin typeface="Arial" panose="020B0604020202020204" pitchFamily="34" charset="0"/>
              </a:rPr>
              <a:t>nhiệt độ </a:t>
            </a:r>
            <a:r>
              <a:rPr lang="vi-VN" altLang="en-US" sz="2400" smtClean="0">
                <a:latin typeface="Arial" panose="020B0604020202020204" pitchFamily="34" charset="0"/>
              </a:rPr>
              <a:t>lạnh</a:t>
            </a:r>
            <a:r>
              <a:rPr lang="en-US" altLang="en-US" sz="2400" smtClean="0">
                <a:latin typeface="Arial" panose="020B0604020202020204" pitchFamily="34" charset="0"/>
              </a:rPr>
              <a:t> (4</a:t>
            </a:r>
            <a:r>
              <a:rPr lang="en-US" altLang="en-US" sz="2400" baseline="30000" smtClean="0">
                <a:latin typeface="Arial" panose="020B0604020202020204" pitchFamily="34" charset="0"/>
              </a:rPr>
              <a:t>o</a:t>
            </a:r>
            <a:r>
              <a:rPr lang="en-US" altLang="en-US" sz="2400" smtClean="0">
                <a:latin typeface="Arial" panose="020B0604020202020204" pitchFamily="34" charset="0"/>
              </a:rPr>
              <a:t>C)</a:t>
            </a:r>
          </a:p>
          <a:p>
            <a:pPr>
              <a:spcBef>
                <a:spcPts val="600"/>
              </a:spcBef>
              <a:spcAft>
                <a:spcPts val="600"/>
              </a:spcAft>
            </a:pPr>
            <a:r>
              <a:rPr lang="en-US" altLang="en-US" sz="2400">
                <a:latin typeface="Arial" panose="020B0604020202020204" pitchFamily="34" charset="0"/>
              </a:rPr>
              <a:t> </a:t>
            </a:r>
            <a:r>
              <a:rPr lang="en-US" altLang="en-US" sz="2400" smtClean="0">
                <a:latin typeface="Arial" panose="020B0604020202020204" pitchFamily="34" charset="0"/>
              </a:rPr>
              <a:t>   ~ </a:t>
            </a:r>
            <a:r>
              <a:rPr lang="vi-VN" altLang="en-US" sz="2400" smtClean="0">
                <a:latin typeface="Arial" panose="020B0604020202020204" pitchFamily="34" charset="0"/>
              </a:rPr>
              <a:t>5 </a:t>
            </a:r>
            <a:r>
              <a:rPr lang="vi-VN" altLang="en-US" sz="2400">
                <a:latin typeface="Arial" panose="020B0604020202020204" pitchFamily="34" charset="0"/>
              </a:rPr>
              <a:t>– 7 ngày </a:t>
            </a:r>
            <a:r>
              <a:rPr lang="en-US" altLang="en-US" sz="2400" smtClean="0">
                <a:latin typeface="Arial" panose="020B0604020202020204" pitchFamily="34" charset="0"/>
              </a:rPr>
              <a:t>ở </a:t>
            </a:r>
            <a:r>
              <a:rPr lang="vi-VN" altLang="en-US" sz="2400" smtClean="0">
                <a:latin typeface="Arial" panose="020B0604020202020204" pitchFamily="34" charset="0"/>
              </a:rPr>
              <a:t>20 </a:t>
            </a:r>
            <a:r>
              <a:rPr lang="en-US" altLang="en-US" sz="2400" smtClean="0">
                <a:latin typeface="Arial" panose="020B0604020202020204" pitchFamily="34" charset="0"/>
              </a:rPr>
              <a:t>-</a:t>
            </a:r>
            <a:r>
              <a:rPr lang="vi-VN" altLang="en-US" sz="2400" smtClean="0">
                <a:latin typeface="Arial" panose="020B0604020202020204" pitchFamily="34" charset="0"/>
              </a:rPr>
              <a:t> 25</a:t>
            </a:r>
            <a:r>
              <a:rPr lang="en-US" altLang="en-US" sz="2400" baseline="30000" smtClean="0">
                <a:latin typeface="Arial" panose="020B0604020202020204" pitchFamily="34" charset="0"/>
              </a:rPr>
              <a:t>o</a:t>
            </a:r>
            <a:r>
              <a:rPr lang="en-US" altLang="en-US" sz="2400" smtClean="0">
                <a:latin typeface="Arial" panose="020B0604020202020204" pitchFamily="34" charset="0"/>
              </a:rPr>
              <a:t>C</a:t>
            </a:r>
          </a:p>
          <a:p>
            <a:pPr>
              <a:spcBef>
                <a:spcPts val="600"/>
              </a:spcBef>
              <a:spcAft>
                <a:spcPts val="600"/>
              </a:spcAft>
            </a:pPr>
            <a:r>
              <a:rPr lang="en-US" altLang="en-US" sz="2400" smtClean="0">
                <a:latin typeface="Arial" panose="020B0604020202020204" pitchFamily="34" charset="0"/>
              </a:rPr>
              <a:t>      </a:t>
            </a:r>
            <a:r>
              <a:rPr lang="vi-VN" altLang="en-US" sz="2400" smtClean="0">
                <a:latin typeface="Arial" panose="020B0604020202020204" pitchFamily="34" charset="0"/>
              </a:rPr>
              <a:t>Virus Co</a:t>
            </a:r>
            <a:r>
              <a:rPr lang="en-US" altLang="en-US" sz="2400" smtClean="0">
                <a:latin typeface="Arial" panose="020B0604020202020204" pitchFamily="34" charset="0"/>
              </a:rPr>
              <a:t>vid-19</a:t>
            </a:r>
            <a:r>
              <a:rPr lang="vi-VN" altLang="en-US" sz="2400" smtClean="0">
                <a:latin typeface="Arial" panose="020B0604020202020204" pitchFamily="34" charset="0"/>
              </a:rPr>
              <a:t> </a:t>
            </a:r>
            <a:r>
              <a:rPr lang="vi-VN" altLang="en-US" sz="2400">
                <a:latin typeface="Arial" panose="020B0604020202020204" pitchFamily="34" charset="0"/>
              </a:rPr>
              <a:t>sẽ suy yếu nhanh, ít khả năng gây bệnh từ 33 độ C trở lên.</a:t>
            </a:r>
            <a:endParaRPr lang="en-US" altLang="en-US" sz="2400">
              <a:latin typeface="Arial" panose="020B0604020202020204" pitchFamily="34" charset="0"/>
            </a:endParaRPr>
          </a:p>
          <a:p>
            <a:pPr>
              <a:spcBef>
                <a:spcPts val="600"/>
              </a:spcBef>
              <a:spcAft>
                <a:spcPts val="600"/>
              </a:spcAft>
            </a:pPr>
            <a:endParaRPr lang="en-US" altLang="en-US" sz="1600"/>
          </a:p>
        </p:txBody>
      </p:sp>
      <p:sp>
        <p:nvSpPr>
          <p:cNvPr id="2" name="Rectangle 1"/>
          <p:cNvSpPr/>
          <p:nvPr/>
        </p:nvSpPr>
        <p:spPr>
          <a:xfrm>
            <a:off x="8743636" y="1334272"/>
            <a:ext cx="3034036" cy="461665"/>
          </a:xfrm>
          <a:prstGeom prst="rect">
            <a:avLst/>
          </a:prstGeom>
        </p:spPr>
        <p:txBody>
          <a:bodyPr wrap="none">
            <a:spAutoFit/>
          </a:bodyPr>
          <a:lstStyle/>
          <a:p>
            <a:r>
              <a:rPr lang="en-GB" altLang="en-US" sz="2400" b="1" smtClean="0">
                <a:solidFill>
                  <a:srgbClr val="0000FF"/>
                </a:solidFill>
                <a:latin typeface="Arial" panose="020B0604020202020204" pitchFamily="34" charset="0"/>
              </a:rPr>
              <a:t>Virus SARS </a:t>
            </a:r>
            <a:r>
              <a:rPr lang="en-GB" altLang="en-US" sz="2400" b="1">
                <a:solidFill>
                  <a:srgbClr val="0000FF"/>
                </a:solidFill>
                <a:latin typeface="Arial" panose="020B0604020202020204" pitchFamily="34" charset="0"/>
              </a:rPr>
              <a:t>CoV -2 </a:t>
            </a:r>
            <a:endParaRPr lang="en-US" sz="2400"/>
          </a:p>
        </p:txBody>
      </p:sp>
      <p:pic>
        <p:nvPicPr>
          <p:cNvPr id="10" name="Picture 9"/>
          <p:cNvPicPr>
            <a:picLocks noChangeAspect="1"/>
          </p:cNvPicPr>
          <p:nvPr/>
        </p:nvPicPr>
        <p:blipFill rotWithShape="1">
          <a:blip r:embed="rId3">
            <a:extLst>
              <a:ext uri="{28A0092B-C50C-407E-A947-70E740481C1C}">
                <a14:useLocalDpi xmlns:a14="http://schemas.microsoft.com/office/drawing/2010/main" val="0"/>
              </a:ext>
            </a:extLst>
          </a:blip>
          <a:srcRect t="6586" b="4024"/>
          <a:stretch/>
        </p:blipFill>
        <p:spPr>
          <a:xfrm>
            <a:off x="6143761" y="1153968"/>
            <a:ext cx="6048239" cy="4877412"/>
          </a:xfrm>
          <a:prstGeom prst="rect">
            <a:avLst/>
          </a:prstGeom>
        </p:spPr>
      </p:pic>
      <p:pic>
        <p:nvPicPr>
          <p:cNvPr id="5" name="Picture 4"/>
          <p:cNvPicPr>
            <a:picLocks noChangeAspect="1"/>
          </p:cNvPicPr>
          <p:nvPr/>
        </p:nvPicPr>
        <p:blipFill>
          <a:blip r:embed="rId4"/>
          <a:stretch>
            <a:fillRect/>
          </a:stretch>
        </p:blipFill>
        <p:spPr>
          <a:xfrm>
            <a:off x="11430366" y="174670"/>
            <a:ext cx="652097" cy="627017"/>
          </a:xfrm>
          <a:prstGeom prst="rect">
            <a:avLst/>
          </a:prstGeom>
        </p:spPr>
      </p:pic>
    </p:spTree>
    <p:extLst>
      <p:ext uri="{BB962C8B-B14F-4D97-AF65-F5344CB8AC3E}">
        <p14:creationId xmlns:p14="http://schemas.microsoft.com/office/powerpoint/2010/main" val="257473469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3"/>
          <p:cNvPicPr>
            <a:picLocks noGrp="1" noChangeAspect="1"/>
          </p:cNvPicPr>
          <p:nvPr>
            <p:ph idx="1"/>
          </p:nvPr>
        </p:nvPicPr>
        <p:blipFill rotWithShape="1">
          <a:blip r:embed="rId3">
            <a:extLst>
              <a:ext uri="{28A0092B-C50C-407E-A947-70E740481C1C}">
                <a14:useLocalDpi xmlns:a14="http://schemas.microsoft.com/office/drawing/2010/main" val="0"/>
              </a:ext>
            </a:extLst>
          </a:blip>
          <a:srcRect t="22480"/>
          <a:stretch/>
        </p:blipFill>
        <p:spPr>
          <a:xfrm>
            <a:off x="0" y="1"/>
            <a:ext cx="12192000" cy="6858000"/>
          </a:xfrm>
        </p:spPr>
      </p:pic>
      <p:sp>
        <p:nvSpPr>
          <p:cNvPr id="2" name="TextBox 1"/>
          <p:cNvSpPr txBox="1"/>
          <p:nvPr/>
        </p:nvSpPr>
        <p:spPr>
          <a:xfrm>
            <a:off x="386366" y="1"/>
            <a:ext cx="3361386" cy="584775"/>
          </a:xfrm>
          <a:prstGeom prst="rect">
            <a:avLst/>
          </a:prstGeom>
          <a:noFill/>
        </p:spPr>
        <p:txBody>
          <a:bodyPr wrap="square" rtlCol="0">
            <a:spAutoFit/>
          </a:bodyPr>
          <a:lstStyle/>
          <a:p>
            <a:r>
              <a:rPr lang="en-US" sz="3200" b="1" i="1" smtClean="0"/>
              <a:t>Đường lây truyền</a:t>
            </a:r>
            <a:endParaRPr lang="en-US" sz="3200" b="1" i="1"/>
          </a:p>
        </p:txBody>
      </p:sp>
      <p:pic>
        <p:nvPicPr>
          <p:cNvPr id="4" name="Picture 3"/>
          <p:cNvPicPr>
            <a:picLocks noChangeAspect="1"/>
          </p:cNvPicPr>
          <p:nvPr/>
        </p:nvPicPr>
        <p:blipFill>
          <a:blip r:embed="rId4"/>
          <a:stretch>
            <a:fillRect/>
          </a:stretch>
        </p:blipFill>
        <p:spPr>
          <a:xfrm>
            <a:off x="11430366" y="174670"/>
            <a:ext cx="652097" cy="627017"/>
          </a:xfrm>
          <a:prstGeom prst="rect">
            <a:avLst/>
          </a:prstGeom>
        </p:spPr>
      </p:pic>
    </p:spTree>
    <p:extLst>
      <p:ext uri="{BB962C8B-B14F-4D97-AF65-F5344CB8AC3E}">
        <p14:creationId xmlns:p14="http://schemas.microsoft.com/office/powerpoint/2010/main" val="3980756834"/>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TotalTime>
  <Words>2537</Words>
  <Application>Microsoft Office PowerPoint</Application>
  <PresentationFormat>Widescreen</PresentationFormat>
  <Paragraphs>228</Paragraphs>
  <Slides>43</Slides>
  <Notes>7</Notes>
  <HiddenSlides>1</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43</vt:i4>
      </vt:variant>
    </vt:vector>
  </HeadingPairs>
  <TitlesOfParts>
    <vt:vector size="52" baseType="lpstr">
      <vt:lpstr>Arial</vt:lpstr>
      <vt:lpstr>Calibri</vt:lpstr>
      <vt:lpstr>Calibri Light</vt:lpstr>
      <vt:lpstr>Segoe UI</vt:lpstr>
      <vt:lpstr>Times New Roman</vt:lpstr>
      <vt:lpstr>Verdana</vt:lpstr>
      <vt:lpstr>Wingdings</vt:lpstr>
      <vt:lpstr>Wingdings 2</vt:lpstr>
      <vt:lpstr>Office Theme</vt:lpstr>
      <vt:lpstr>PHÒNG CHỐNG DỊCH BỆNH COVID-19  TRONG TRƯỜNG HỌC</vt:lpstr>
      <vt:lpstr> TÌNH HÌNH DỊCH COVID-19 TRÊN THẾ GIỚI</vt:lpstr>
      <vt:lpstr>PowerPoint Presentation</vt:lpstr>
      <vt:lpstr>PowerPoint Presentation</vt:lpstr>
      <vt:lpstr>Tên gọi Bệnh - Bệnh viêm phổi lạ - Bệnh viêm phổi Vũ Hán - Bệnh Viêm đường hô hấp cấp do chủng mới của vi rút Corona (nCoV).   11/02/2020 WHO thống nhất: COVID-19 tác nhân SARS-CoV-2</vt:lpstr>
      <vt:lpstr>PowerPoint Presentation</vt:lpstr>
      <vt:lpstr>PowerPoint Presentation</vt:lpstr>
      <vt:lpstr>PowerPoint Presentation</vt:lpstr>
      <vt:lpstr>PowerPoint Presentation</vt:lpstr>
      <vt:lpstr>PowerPoint Presentation</vt:lpstr>
      <vt:lpstr>Một số văn bản về PCD COVID – 19 và PCD trong trường học</vt:lpstr>
      <vt:lpstr>PowerPoint Presentation</vt:lpstr>
      <vt:lpstr>ĐỊNH NGHĨA CA BỆNH MỚI NHẤT (CV 1909/BYT-DP ngày 15/04/2022)  </vt:lpstr>
      <vt:lpstr>PowerPoint Presentation</vt:lpstr>
      <vt:lpstr>PowerPoint Presentation</vt:lpstr>
      <vt:lpstr>XỬ TRÍ ĐỐI VỚI CÁC TRƯỜNG HỢP</vt:lpstr>
      <vt:lpstr>PowerPoint Presentation</vt:lpstr>
      <vt:lpstr>CÁC HOẠT ĐỘNG TRIỂN KHAI TẠI TRƯỜNG </vt:lpstr>
      <vt:lpstr>PowerPoint Presentation</vt:lpstr>
      <vt:lpstr>6. Công tác tuyên truyền</vt:lpstr>
      <vt:lpstr>PowerPoint Presentation</vt:lpstr>
      <vt:lpstr>PowerPoint Presentation</vt:lpstr>
      <vt:lpstr>PowerPoint Presentation</vt:lpstr>
      <vt:lpstr>PowerPoint Presentation</vt:lpstr>
      <vt:lpstr>PowerPoint Presentation</vt:lpstr>
      <vt:lpstr>10. Chuẩn bị khu vực/ Phòng cách ly tạm thời</vt:lpstr>
      <vt:lpstr>PowerPoint Presentation</vt:lpstr>
      <vt:lpstr>NHIỆM VỤ NHÀ TRƯỜNG</vt:lpstr>
      <vt:lpstr>PowerPoint Presentation</vt:lpstr>
      <vt:lpstr>PowerPoint Presentation</vt:lpstr>
      <vt:lpstr>HƯỚNG DẪN  VỆ SINH KHỬ KHUẨN TRƯỜNG LỚP</vt:lpstr>
      <vt:lpstr>Chuẩn bị điều kiện vệ sinh khử khuẩn</vt:lpstr>
      <vt:lpstr>PowerPoint Presentation</vt:lpstr>
      <vt:lpstr>PowerPoint Presentation</vt:lpstr>
      <vt:lpstr> Bảng lượng hóa chất chứa clo để pha 10 lít dung dịch với các nồng độ clo hoạt tính thường sử dụng trong công tác phòng chống dịch</vt:lpstr>
      <vt:lpstr>2 bước vệ sinh, khử khuẩn bề mặt</vt:lpstr>
      <vt:lpstr>PowerPoint Presentation</vt:lpstr>
      <vt:lpstr>PowerPoint Presentation</vt:lpstr>
      <vt:lpstr> </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PHÒNG CHỐNG DỊCH BỆNH COVID-19  TRONG TRƯỜNG HỌC</dc:title>
  <dc:creator>Admin</dc:creator>
  <cp:lastModifiedBy>DELL</cp:lastModifiedBy>
  <cp:revision>4</cp:revision>
  <dcterms:created xsi:type="dcterms:W3CDTF">2022-10-27T13:34:39Z</dcterms:created>
  <dcterms:modified xsi:type="dcterms:W3CDTF">2022-10-31T08:05:14Z</dcterms:modified>
</cp:coreProperties>
</file>