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99FF66"/>
    <a:srgbClr val="99FF99"/>
    <a:srgbClr val="3CCA24"/>
    <a:srgbClr val="69A1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D26CC-2AC3-4A0F-9842-5B00C70A15B1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CB868-0874-4BC1-AE6B-96A839962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405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D26CC-2AC3-4A0F-9842-5B00C70A15B1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CB868-0874-4BC1-AE6B-96A839962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365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D26CC-2AC3-4A0F-9842-5B00C70A15B1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CB868-0874-4BC1-AE6B-96A839962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849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D26CC-2AC3-4A0F-9842-5B00C70A15B1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CB868-0874-4BC1-AE6B-96A839962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304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D26CC-2AC3-4A0F-9842-5B00C70A15B1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CB868-0874-4BC1-AE6B-96A839962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255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D26CC-2AC3-4A0F-9842-5B00C70A15B1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CB868-0874-4BC1-AE6B-96A839962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038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D26CC-2AC3-4A0F-9842-5B00C70A15B1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CB868-0874-4BC1-AE6B-96A839962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624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D26CC-2AC3-4A0F-9842-5B00C70A15B1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CB868-0874-4BC1-AE6B-96A839962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57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D26CC-2AC3-4A0F-9842-5B00C70A15B1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CB868-0874-4BC1-AE6B-96A839962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918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D26CC-2AC3-4A0F-9842-5B00C70A15B1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CB868-0874-4BC1-AE6B-96A839962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668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D26CC-2AC3-4A0F-9842-5B00C70A15B1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CB868-0874-4BC1-AE6B-96A839962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183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D26CC-2AC3-4A0F-9842-5B00C70A15B1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CB868-0874-4BC1-AE6B-96A839962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569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648"/>
            <a:ext cx="9505056" cy="5085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4087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" t="7486" r="5421" b="11870"/>
          <a:stretch/>
        </p:blipFill>
        <p:spPr bwMode="auto">
          <a:xfrm>
            <a:off x="179512" y="135506"/>
            <a:ext cx="8604689" cy="6120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 descr="C:\Users\daomi\Pictures\logo mn tràng a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17007"/>
            <a:ext cx="1315589" cy="1255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2627785" y="2199928"/>
            <a:ext cx="4248472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LỊCH  LÀM VIỆC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 7 DÀNH CHO CBGVNV </a:t>
            </a:r>
          </a:p>
        </p:txBody>
      </p:sp>
    </p:spTree>
    <p:extLst>
      <p:ext uri="{BB962C8B-B14F-4D97-AF65-F5344CB8AC3E}">
        <p14:creationId xmlns:p14="http://schemas.microsoft.com/office/powerpoint/2010/main" val="1001690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hình nền khám sức khỏ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7911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D:\khám SK trẻ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4368"/>
            <a:ext cx="9144000" cy="695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547664" y="260648"/>
            <a:ext cx="6264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UBND QUẬN LONG BIÊN</a:t>
            </a:r>
          </a:p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 MẦM  NON TRÀNG AN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91680" y="1052736"/>
            <a:ext cx="745232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hoạch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69/KH_MNTA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26/9/2022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khám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kỳ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2022- 2023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/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(06/10/2022)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(07/10/2022)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trương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phối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Trạm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phường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Giang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Biên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khám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đinh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kỳ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endParaRPr lang="en-US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*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endParaRPr lang="en-US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5:Buổi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8h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10h30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khám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C5, A5, D1, D2, D3.</a:t>
            </a:r>
          </a:p>
          <a:p>
            <a:pPr algn="just"/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14 h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16h30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khám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B1,B2,B3, B4,B5.</a:t>
            </a:r>
          </a:p>
          <a:p>
            <a:pPr algn="just"/>
            <a:r>
              <a:rPr lang="en-US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6: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8h </a:t>
            </a:r>
            <a:r>
              <a:rPr lang="en-US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10h30 </a:t>
            </a:r>
            <a:r>
              <a:rPr lang="en-US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khám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C1, C2, C3, C4.</a:t>
            </a:r>
          </a:p>
          <a:p>
            <a:pPr algn="just"/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14 h </a:t>
            </a:r>
            <a:r>
              <a:rPr lang="en-US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16h30 </a:t>
            </a:r>
            <a:r>
              <a:rPr lang="en-US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khám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A1, A2, A3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A4.</a:t>
            </a:r>
          </a:p>
          <a:p>
            <a:pPr algn="just"/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*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khám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trưởng</a:t>
            </a:r>
            <a:endParaRPr lang="en-US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Khám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chuyên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Tai,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Họng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endParaRPr lang="en-US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Khám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Tim,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Phổi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Da</a:t>
            </a:r>
          </a:p>
          <a:p>
            <a:pPr algn="just"/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mong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huynh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khám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 </a:t>
            </a:r>
          </a:p>
          <a:p>
            <a:pPr algn="just"/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BAN GIÁM HIỆU </a:t>
            </a:r>
          </a:p>
          <a:p>
            <a:pPr algn="just"/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TRƯỜNG MẦM NON TRÀNG AN</a:t>
            </a:r>
          </a:p>
          <a:p>
            <a:pPr algn="just"/>
            <a:endParaRPr lang="en-US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Tx/>
              <a:buChar char="-"/>
            </a:pPr>
            <a:endParaRPr lang="en-US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112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2"/>
            <a:ext cx="8712968" cy="6624736"/>
          </a:xfrm>
          <a:prstGeom prst="rect">
            <a:avLst/>
          </a:prstGeom>
        </p:spPr>
      </p:pic>
      <p:pic>
        <p:nvPicPr>
          <p:cNvPr id="5" name="Picture 4" descr="C:\Users\daomi\Pictures\logo mn tràng a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548680"/>
            <a:ext cx="795466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972901" y="1052736"/>
            <a:ext cx="23191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LỊCH </a:t>
            </a:r>
          </a:p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CÔNG </a:t>
            </a:r>
          </a:p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TÁC </a:t>
            </a:r>
          </a:p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BGH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580112" y="1076121"/>
            <a:ext cx="23042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TUẦN I</a:t>
            </a:r>
          </a:p>
          <a:p>
            <a:pPr algn="ctr"/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9</a:t>
            </a:r>
          </a:p>
        </p:txBody>
      </p:sp>
    </p:spTree>
    <p:extLst>
      <p:ext uri="{BB962C8B-B14F-4D97-AF65-F5344CB8AC3E}">
        <p14:creationId xmlns:p14="http://schemas.microsoft.com/office/powerpoint/2010/main" val="27526949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</TotalTime>
  <Words>249</Words>
  <Application>Microsoft Office PowerPoint</Application>
  <PresentationFormat>On-screen Show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daomi</dc:creator>
  <cp:lastModifiedBy>huy_ctn</cp:lastModifiedBy>
  <cp:revision>23</cp:revision>
  <dcterms:created xsi:type="dcterms:W3CDTF">2021-11-04T16:02:27Z</dcterms:created>
  <dcterms:modified xsi:type="dcterms:W3CDTF">2022-10-05T10:02:13Z</dcterms:modified>
</cp:coreProperties>
</file>