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2" r:id="rId5"/>
    <p:sldId id="257" r:id="rId6"/>
    <p:sldId id="266" r:id="rId7"/>
    <p:sldId id="258" r:id="rId8"/>
    <p:sldId id="259" r:id="rId9"/>
    <p:sldId id="260" r:id="rId10"/>
    <p:sldId id="264" r:id="rId11"/>
    <p:sldId id="27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BFB-3742-4356-A654-3785E6EF0F4C}" type="datetimeFigureOut">
              <a:rPr lang="en-US" smtClean="0"/>
              <a:pPr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1E72A-8EA1-4B84-B64D-D60BC2052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aomoi.com/Phong-tranh-5-benh-thuong-gap-vao-mua-he/138/6697036.epi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bai%20hat%20cac%20chu%20diem\Nhac%20thieu%20nhi\nuoc%20va%20hien%20tuong%20tu%20nhuen\Dang%20cap%20nhat%20-%20Troi%20nang%20troi%20mua%20.mp3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ung viền mầm non vector [share] – share file vector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31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418782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3862"/>
            <a:ext cx="127952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5240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95600"/>
            <a:ext cx="6934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0013"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hiểu về mùa hè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0013"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tuổi: Mẫu giáo lớn ( 5 – 6 tuổi)</a:t>
            </a:r>
          </a:p>
          <a:p>
            <a:pPr marL="1370013" lvl="0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0013"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viên: Nguyễn Thị Tâm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alobacsi.vn/Images/Uploaded/Share/2011/07/26/dau-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05200" cy="2924176"/>
          </a:xfrm>
          <a:prstGeom prst="rect">
            <a:avLst/>
          </a:prstGeom>
          <a:noFill/>
        </p:spPr>
      </p:pic>
      <p:pic>
        <p:nvPicPr>
          <p:cNvPr id="1028" name="Picture 4" descr="http://Images.alobacsi.vn/Images/Uploaded/Share/2011/07/26/rom-s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524000"/>
            <a:ext cx="3333750" cy="2647951"/>
          </a:xfrm>
          <a:prstGeom prst="rect">
            <a:avLst/>
          </a:prstGeom>
          <a:noFill/>
        </p:spPr>
      </p:pic>
      <p:pic>
        <p:nvPicPr>
          <p:cNvPr id="1030" name="Picture 6" descr="http://Images.alobacsi.vn/Images/Uploaded/Share/2011/07/26/chay-na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3200400" cy="2667000"/>
          </a:xfrm>
          <a:prstGeom prst="rect">
            <a:avLst/>
          </a:prstGeom>
          <a:noFill/>
        </p:spPr>
      </p:pic>
      <p:pic>
        <p:nvPicPr>
          <p:cNvPr id="1032" name="Picture 8" descr="http://Images.alobacsi.vn/Images/Uploaded/Share/2011/07/26/so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14800"/>
            <a:ext cx="2590800" cy="2743200"/>
          </a:xfrm>
          <a:prstGeom prst="rect">
            <a:avLst/>
          </a:prstGeom>
          <a:noFill/>
        </p:spPr>
      </p:pic>
      <p:pic>
        <p:nvPicPr>
          <p:cNvPr id="1034" name="Picture 10" descr="Phong tranh 5 benh thuong gap vao mua h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4648200"/>
            <a:ext cx="2590800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3105" y="228600"/>
            <a:ext cx="514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Các bệnh mùa hè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Rôm sảy, cháy năng, dột qụydo nắng,sốt, 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các bệnh về tai khi đi bơi</a:t>
            </a:r>
          </a:p>
          <a:p>
            <a:pPr algn="ctr"/>
            <a:r>
              <a:rPr lang="en-US" smtClean="0">
                <a:solidFill>
                  <a:srgbClr val="FF0000"/>
                </a:solidFill>
              </a:rPr>
              <a:t>Chúng ta sẽ phòng các bệnh mùa hè bằng cách nào?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p hình nền đẹp cho máy tính full HD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797511"/>
            <a:ext cx="5638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Cô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lớp thành 3 đội và mỗi đội sẽ có một bức tranh 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 sẽ tìm ra những hành động nên làm khi mùa hè đến</a:t>
            </a: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những hành động không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 làm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mùa hè đến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33400"/>
            <a:ext cx="7212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Kết thúc cô và trẻ vận động bài hát “ mùa hè về”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20" y="1"/>
            <a:ext cx="91808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447800"/>
            <a:ext cx="5814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ường Mầm Non Phú X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75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83820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Cô  và trẻ vận động bài hát </a:t>
            </a:r>
            <a:r>
              <a:rPr lang="en-US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“Mùa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hè”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ua-He-Den-Hop-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1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ân Ninh Triệu Sơn Thanh Hoá: Khung ảnh hoạt hình mầm non PNG ( Phần 4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2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12192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xem video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mùa hè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du-lich.chudu24.com/f/d/090723/bien-sam-son-mua-h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609600"/>
            <a:ext cx="4114800" cy="6248400"/>
          </a:xfrm>
          <a:prstGeom prst="rect">
            <a:avLst/>
          </a:prstGeom>
          <a:noFill/>
        </p:spPr>
      </p:pic>
      <p:sp>
        <p:nvSpPr>
          <p:cNvPr id="3076" name="AutoShape 4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http://static.xaluan.com/images/news/Image/2012/04/28/64f9bc08a8d3c8.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5029200" cy="62483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2387"/>
            <a:ext cx="9144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 tiết của mùa hè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mthuc365.vn/uploads/thumbs/news-thumbs/450-341-da-dep-hon-nho-hoa-qua-mua-he-17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399"/>
            <a:ext cx="3077079" cy="2971799"/>
          </a:xfrm>
          <a:prstGeom prst="rect">
            <a:avLst/>
          </a:prstGeom>
          <a:noFill/>
        </p:spPr>
      </p:pic>
      <p:pic>
        <p:nvPicPr>
          <p:cNvPr id="1030" name="Picture 6" descr="http://giadinh.vcmedia.vn/fcQlc7Zq2BgSIIYOL0Z2vNIqb6ZYyk/Image/2012/05/qua2_199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3505200" cy="3735936"/>
          </a:xfrm>
          <a:prstGeom prst="rect">
            <a:avLst/>
          </a:prstGeom>
          <a:noFill/>
        </p:spPr>
      </p:pic>
      <p:pic>
        <p:nvPicPr>
          <p:cNvPr id="1032" name="Picture 8" descr="http://nguyentampharma.com.vn/wp-content/uploads/2012/07/60418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17076"/>
            <a:ext cx="3363720" cy="3733800"/>
          </a:xfrm>
          <a:prstGeom prst="rect">
            <a:avLst/>
          </a:prstGeom>
          <a:noFill/>
        </p:spPr>
      </p:pic>
      <p:pic>
        <p:nvPicPr>
          <p:cNvPr id="8" name="Picture 2" descr="http://www.amthuc365.vn/uploads/thumbs/News-thumb/350-271-qua-ngon-nao-cho-tre-mua-he-84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443228" y="263271"/>
            <a:ext cx="3140579" cy="2581276"/>
          </a:xfrm>
          <a:prstGeom prst="rect">
            <a:avLst/>
          </a:prstGeom>
          <a:noFill/>
        </p:spPr>
      </p:pic>
      <p:pic>
        <p:nvPicPr>
          <p:cNvPr id="9" name="Picture 4" descr="http://www.tienphong.vn/ImageHandler.ashx?ThumbnailID=90689&amp;Width=4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6320" y="12106"/>
            <a:ext cx="3759200" cy="311209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38400" y="2819400"/>
            <a:ext cx="43956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loại quả trong mùa hè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Quả dứa - Nông sản Bắc Sơ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025" y="3140577"/>
            <a:ext cx="2262854" cy="371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(2) [Converted]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547938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 thanh của mùa hè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nghe tiếng ve kêu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trẻ vận động bài hát “ trời nắng , trời mưa”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ang cap nhat - Troi nang troi mu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amthuc365.vn/uploads/news/2012-07-27.02.06.44-ngoc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0"/>
            <a:ext cx="3590925" cy="3124200"/>
          </a:xfrm>
          <a:prstGeom prst="rect">
            <a:avLst/>
          </a:prstGeom>
          <a:noFill/>
        </p:spPr>
      </p:pic>
      <p:pic>
        <p:nvPicPr>
          <p:cNvPr id="15368" name="Picture 8" descr="http://news.bacsi.com/wp-content/uploads/2012/09/chua-bong-bang-hoa-muoi-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1" y="3124200"/>
            <a:ext cx="4648200" cy="3733800"/>
          </a:xfrm>
          <a:prstGeom prst="rect">
            <a:avLst/>
          </a:prstGeom>
          <a:noFill/>
        </p:spPr>
      </p:pic>
      <p:pic>
        <p:nvPicPr>
          <p:cNvPr id="15370" name="Picture 10" descr="http://tamhoc.com/wp-content/uploads/HoaS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4495800" cy="3733800"/>
          </a:xfrm>
          <a:prstGeom prst="rect">
            <a:avLst/>
          </a:prstGeom>
          <a:noFill/>
        </p:spPr>
      </p:pic>
      <p:pic>
        <p:nvPicPr>
          <p:cNvPr id="7" name="Picture 4" descr="http://t2.gstatic.com/images?q=tbn:ANd9GcR8TSPWo4L-AUEwU7oKHUfZch6Lq2gZkAsKlnKtlBf2MXGmQWl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3200400"/>
          </a:xfrm>
          <a:prstGeom prst="rect">
            <a:avLst/>
          </a:prstGeom>
          <a:noFill/>
        </p:spPr>
      </p:pic>
      <p:pic>
        <p:nvPicPr>
          <p:cNvPr id="8" name="Picture 2" descr="http://vstudiovnc.com/pictures/summer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89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hQVFBQVGBcXFxcYFxQYGBYXGBcWFxgYGBgZGyYeGBsjHBQYHy8iIycpLCwsFR4xNTAqNSYrLCkBCQoKDgwOGg8PGi0kHyUpLCwsKSwvLywsLCwsLCwsLCwsLCkpNCwpLywsLCksLCwsLCwsLCksLCwsLCkpLCkpLP/AABEIAPYAzQMBIgACEQEDEQH/xAAbAAEAAgMBAQAAAAAAAAAAAAAABAUCAwYBB//EAEIQAAEDAgMFBQYCCAUEAwAAAAEAAhEDIQQFMRJBUWFxBiKBobETMpHB0fBCUhQjM2JygpLhBxWi4vEWU8LSNLKz/8QAGgEBAAMBAQEAAAAAAAAAAAAAAAECAwQFBv/EADARAAIBAwMBBAoCAwAAAAAAAAABAgMRIQQSMUEFIoGxFDJCUWFxkaHh8BPRM1LB/9oADAMBAAIRAxEAPwD7iiIgCIiAIiIAiIgCIsXugE8LoDJFW0c7Y4xB+IO9w/8AEqxa6UB6iIgCLVia+w0uKgUM42n7MAaj4GEBaIgRAEREAREQBERAEREAREQBERAEREAREQBacaf1b/4T6Lco+P8A2b+hQh8HE0G9+GzzuTo+pz5j6ldzh/dC5QOJdMal0kxxBBiev3r0VHMWBoBJnoVCKpq7JyKH/mrP3v6XfRbW41h0cFJa6I2euii6OS5jC1gKjbmdsf8A7Qdw9PEros5qtfTLRefhZc23DbD2Eu/GLTxq7WkAG3JR1KNq527DYLJY09AslJoEREAREQBERAEREAREQBERAEREAREQBR8w/Zu6KQoOa1QGQd5HwQiXByGY1WsGw0HbMd6TGvE3/wCEp5m9wkN3W1MbIO0S6LaWUjMMOKkNnVwkbzwHLhxWFXLRTswS2QQJNiCDYayT8ZVXe500nRdNJom0sSHNlpH0WeGcSTfgLcBqqehVe15a+O8byDOg3jcBE+N7XvcG2BopOGrT2SxweVzu+4Wp1FoAJGjg6ehn5LJ1S8GJJ1+H34LTXxTHMdHeAlphSZ/E6nDmWhbFW5Zj2loBtpE2+yrBtQHQg9EOlNMyREQkIiIAiIgCIiAIiIAiIgCIiAIi04nGMpiXED1PQC5QlJvCKvNarfa7JIBIED4rU3hqFRdpO0P67uFrm7IEEAyb6gi2sKFlvaem7QuZc3aZbIN4a+0cxz4Ku5Gk9FWtu24Olq4dryA7VpkdfRZV6e1E3+arRnAOj6bjukOYdNCbhSWY2R7pP8LmO+YUnI4TWGY18GDcNZbSQBz14LRRx7w0io2CTA52kCBu0m/9vKuOiRsvGl3NMXMagle1dpwubgd3ZMX13nVLmtKi5ZfBUYjMHl4a78LoIH4i/QAacPsK8yvDAU5h0k3mL6ToFVOwwsRTIfMm42hx491WX6eWtEw0EG/vERfSABfiqJ2eTsrxU4pRRZVoi5AA3mAB1K25NX75F4IBBIieg1jS65TFdo2tGslurzc6DSbA3OgURueVaVT2rIfABdJ1ab6TJG8Hz1VnJEUezqss8fM+ooufyrtnRrASQ2ecjx4K/a4G4upTuY1KU6btNWPURFJmEREAREQBERAEREARFQZ12g2ZZT97Qu4chxKhuxpTpyqO0TdnnaJtEFjJfVOjRBjmdwA5rj8YKlS9R8Tc3uvK2LDA5xMb3OJ9T96rk847QmsNilOwbT+KpyH5W+vrlKR9BpdJt9XxYxeLFSp7Oi2WyRa23xvuHE8J3m0/B0DPEgxMakcBua0aDpxKZVl3s2gfjcJcfyM5cCdB4ncpOCr7QNRtqYs3gW7j/Mb9NlVO6bxZGFR0E7RjZuY5jui/iT/AtdPFvIBEy42EGzSYBPAWJ6N46wTWL61NguXE1X6aH3PKD/UrTD3qPI0Dg0ctlo+folys6at3kWWBwjntqOJJDLAD8RABvyl3W6n4d1MloBDnMbIPlKrMHmz2UZGyZc4iRuNQxfjBUX2pe5xLQTtXMTN4AnpuV74PN9HlKcr2S6WLLBY4e0L6j4A8BHz++Cm5nmAFJp97b0mBEqiruNwCWzbdx3/FaniGztFxsZ5ybRo21p5LNo29GjKSkZ4ihtNIGtxeL8PqoeW4oFjWmxAIb00LfLyCkwJnVps4H78PFVlbDkPeAbtO0N1je3xUnZFXVjRjvaYaqXMk03XHEcWu4gbuRC6vsp282SGPnZO7hxjh0VRhMQKjdl32VGrZMJ7tkTa4IqQhWjsqLPvPtNDENe0OaQQbgjeti+U9me0dTCu2XmWE3b8xwK+oYXFNqNDmmQRIK2jK583qtLKhLOV0ZuREVjkCIiAIiIAiKrzzNxRbDffItyHFC8IOb2ohdos82Jp0z3vxO4chz9Fw2aZk2k0ue8/XkFhnWetpyZlx+K4xgfiqm0/3RoNywlK59To9EoRu+OvxJNbG1MU68ikNG8eE8VZ5bg9g7ZEndaegA4rfgMBo1o0UzNcbTwtPaMF/4RzVbHVKe57IrwIGbYl0swzT+urkGqR+Bm8D+UEeBO9SM1q+5hmWmziNwjvf0s83NUPI8KabXYqverUu2dwPp9AoLsYfZVsRvqTSpdJ7zvE//VC2xXsunn+C27PQW1cQdaj3Rypss0D4FSWv2aO1+655/iILvUrS+l7HCbG9rA3+Z1j5uW3GUNmi7kwz1hSYvvSv8T3Fu2MM3iPZj4vaFKwbe8RoNoHXkfgoWcGKDeG1S+G20rJrYeA2RIvc3g+l0K2vHxf/AAkYgy/+Zw85+S8pt2mkcJHjP91hUMEzud6gf+yzwJAL40JtO8w2UK8I20gNjT63uVCxDLbW9vd6g6fJTdoB0aA7uv8AwtdekAYixFwgi7MpXyDIV3haoqN5qFUwloWvA1ix8HQqDSS3LBYVsICJGoV/2Mzk03+xee4493913DofVVU71orU9413KVjJy1IKrBwkfWQUVN2Zzj29IbR77bOHz8VcroTufNTg4ScXygiIhQIi116wY0uOgQEXNs0bQYXO1/COJ+i+V5/2mLnEgy46lT+2GYOqOc4FxsNDZg4CPe4+N1xTKLqrobv38FhKd+D6Xs/SwhHe8s0eydXqbNyNXH5LqMvysAABbcqybYAAHU8VKxuYsotgXKhI76lVze2JlisUygwlc9luXuxVT9Ir/smn9W0/ijef3beKYbCuxlSXyKLT3t21+4PmVcZpiQ1uyIAAgAWgBRyP8fdXrPl+4ou0mYl52GauOy0dbLZUwY9rQoC7aQBPMi5Pib+K05RS26zqp0pgx1+/RWOUslz6h1JgfNDWTUFtXRfdmzN3SaTPzVGk9Gy71AW7NasUKn8J87fNR642q7P3QT8bLbmt6ccXNH+oE+ikwXMUeZ3+w8WeTmr2rVh9M7zPyWOd/so5t9Qo+KImlM75/p/shMFeK8fInY0xt9Af9P8AZeUngRskwCJnnvXld436loHrPqtGXmaTQddmD1bb5IVS7pLzN5aGvG6x5g/8ea2UK22Fg5u3TI4jzGnmFX4SuWm1ghVRvH4onmpc8lDxcOuBBC3NdeVJdh5FgoJTse5XidoQpL2xayp2tNN8abwrSk/frCkpONndG7AYt1GoHsMHyPEHkV9Gy3MG1qYe3fqN4O8FfM3q67M5k6nU3lp97lwd8vFWjKx5+toKpHcuUd6i8a6RIXq2PCC5rtHngadhpkj7nmBp1lTe1Oc/o1Bz7ye6ORPzXyP/ADF73m+puD7vgfwlY1W7WR6Gk0jqJzLupTNQy215nipVDJPZt2g0be8cvr6qRkLQ4TuFr2M8Dz9Va4lm0J04cxz9VyRW13OhVZU5WOQx+au0aI++CgYTKHVjL7N38107sqFRxcRB43v149R5rTiZZ3SI4cI5LdPcelS1CatDk1Pc2m0NYIA0XOZvX3bzZW2IrKnw1L2lbk26szpoqz3Ml0aHssPG9ymYZmywDfvWOKbLmt4XK2xCFZSuiLQE1Xu4Q35/NbcWJ2R+8F5gGd0niSVlVd32tF958EHtGnO/2fiPVaK7T+rn83/i5bs590fxD1WOJv7P+IehQvT4Xibqrpaw8iD5fRR8GYkfvE+E3Uim3ukcD9+qj7UBx538YUCPVE+ha3iFFxlDZdI0N1ubuPFb30tpsb9ykyvZkFpsrDBVJEKtbSLTBUrDOvG9QTJYMsyw+hGvimBdtASQOPFSsZqAtGHyx5dIs07+PGBvR4M3Nbck/D4XbJA04/IcSrbAUIEAQN/XrvXuEw4DYG687yevNSdoDgs3K55Nas546F5lWJtsndp0VkuLOaeyeDeQRI3AHWeLiNAuxo1Q5ocLgiQumm7o8+rTccvqeV8O17S14DmmxBAIPUFfPO03Yg0ZqYcE097d9MbyOLfTpp9HXhCu1cmhqJ0ZXj9D5ThMX7MQNw1NwRwdG5XOHxe3a+6RNx9RzHESrLPeyIvUoAAzLmWg828Dy0XL065Y7hs7hO00zumOdisJQPXvDUx3R5OpAaGgffVVmObtWIkdNOdt/McFqo5pIDXGCd+47/5T5KS2sBPHmR6fY1WXBybZU3k5rNcCWgltx5/Q/dlHyzAljJNnEyRvhXtWh7R+yLDf/wAKfiMKCIIBAHP5XHgkZ5yd0NW1HaznC25P3CwxLoaTyKs6mWflJ16+dj5KHi8ufEAbUkCRfrzV1JM6YVoS6mvDU4aByWumJeTwW+o0i2h+9y8ossTzVzS/UhZro3qF48e71C9zAe71SuwiNnXd1VTSLwjbSs7qPRH0o2hxWQpxs+vFbKzdEIv3jVh3y2DuW2nVhaKGGc4w0EjyVhRyl51IA5X/ALbuKXM6k4ReWY4nD7QkaqFTwzibAk9PXgr/AA+AaABM8d/pYX5lS3YMnQCOH03BUc/ccr1SirIg4DKo7zyCeGo+P4vBWf6MYnhoPqfktdOoQe83X7hb/wBPAFyABqdAOU6z5qjycE6kps1+2jXdu5qJicw2bAweOsHeB+Z1+gnxWGNxrTpbmbE9Pyj4lQqOHLz3RtE6AWtwA3Dffirxib0qHtTPaYLjHwAuZPqTxXdZBh3sohr9RMcgbgc4UXI+z4Z33gF3kBwH1V+AumMbHFqtQqndjweoiK5whUme9mmV+83u1OI0dydx6/8ACu0QvCcoPdFnybH4N9FxbUaWm8Ce6RxmO8Puy8o4kgRoBu3T+67VvTSy+o43L2VW7L2hw5+o4FcTnnYd7TtUe+zUt/EOmm0PPqspQPXpaunV7tTD+37+3NOWVYuTc7jA8AfdPkrB1a8b+H3dc1TBaSPdgxskREcWneea3Ox5AiY8x8DceBWOwvPTXzEunEOJETH31Wb8NcAe6ON/VU2EzCf7X/0uv8FZYLFgukuE63MH4O+7Km055U5xJNQbiAeR+QMqOMG06048B8ipu0OHkT8YlY1K4A1HxCFFOS4KPMMvYNnukf1eklbf0NgI7p04O+oUvEEEgnQdEp1GiSTfj3VGTZVp25ZrOFbA7nA6N/ut9TDdw2A0i/DwWdTEN2THDiPqnttplr9AT/ZQZucnkjUjBIj526lSzhhYzPW/koNHFS1pJ2SJH4RMW1JHogzMDQ25CfOA1Ios4zlwT3PtYffReUcVYgX9Pjp5qsrZieXj3vId0KJ+luJuZ6/JugWm1loaaT5JeOxbjoR13cwDvPIBVpdGoLnbidfBujR92UzC4SpVPcBPP++7oujyzseLGqdo8Bp47ytIwN5TpadWfPu6nP5VlD6x9203cfvvFdxlWSMpDS+87yp9DDNYIAiFtWyjY8qvqpVscL3ABERWOUIiIAiIgCIiAgZjktKuP1jATuOjh0cLhcjm3YWqL0HB4/K/uu8HAQfEDqu9RQ0mb0tRUpeq/A+OYihUokitTfRPFw7hv+cSw/FbKFd0WJgnkRxsDbevrjqQOoVbV7M4d1/ZMBPBob6QqbD0I9op+vH6HzkZg8bvhLT5GJ8F4MxeTG04gRPeBHmLru6/Ymg7QOb0cfnKgv7At/DUd4hp+ihwNVrKEuTkauYH8wjmxh8JnkvKebv0l/8AQ35Lo63+HjjpVG/8H+5e0P8ADojWr8Gf7lX+M0Wp01uft+Cj/wA1cWmC48pAkb9B1WlmJJBBk8i4nyELr29hWgR7R3wassP2Dpg3e93iB6BT/GUer0648jhw0y6LX4DesnjaubnqSV9Hw/ZOg2+wCecn1KsKGW02e60DoAPRSoGcu0YezE+e5VkdeoB3S0bi+RbkDfyXTZf2OY27+8edh8PqukawDRZK6ikcVXWVJ8Y+Rpo4RrRAAELciKxxhERAEREAREQBERAEREAREQBVOb9oG0HBpaXEja1AETGvgrZfP+1lc1sWWCQKTQJH5j3j6qsnZHVpaSqzs+C3PbMn3aQ8an+xR63bGuPdoMP85+gVBRy61yZ6qQ3DwNSfEql2en6NRXTz/ssG9t8RvoNHi5bR22rf9pvHUj1KqgwxqVHxNMwC0k3g2BI4qLsv6PRfsr7lx/17V/7A/wBaz/6+qR/8Yno53/qqCmxx3jThz81udQdx8h5puZL01D/VfVlzS/xGdI2sJVA3kOB8iAunyvOKeIbtMkcWuEOb1HgvmlSm7iZ10Fxy58l0HYbFxUe1xna0MEXbNvgZ+KtGTvk5dTpYRpuUFa371O5REWh5AREQBERAEREAREQBERAEREAREQBfM8TV/W1H3k1HE66FxEenwX0XG4xtJhe6YbrAk8NF8yxOMDnPIaYJcTAkC8kWvY28FSZ6nZ8X3mSW42SYW01RFzqqai+8a7geP3CyZU23291t/HcqXPS2FqMQI8VEfjGE7weI+a9dT2gGz1XtCsydlrdN6BJcmz3YIvPgtzKwK0V3Hb93abskeNj8lHfFiy08PpuKgWuiZUcALwbrzCO9nUD2u0cCRHgVCfUM35GOh38F5QxQBAkEgiwvfXwnmlyHHDR9XpukBZKHlePZVZNMyBY6iDrF+qmLc+baadmEREICIiAIiIAiIgCIiAIiIAiIgI+YYIVqT6bvde0tPiNeo1XwvN6eKwVR1EukN6GW6ggm4aZnXjzX3xct217KDEtFRoBqMERA7zZmBwIkkdVScbno6DUqlPbL1X5nznLcwbWZNmke+0ybcrTp5xpqpDnloPsxtAmdrhuiNSfoqWvhTSdtMkEHwIm0jh9gKbgMaXibxvLtzvv745HvSSWVwTKVKtVMQ6m3jHePTgrimG0mbLbAa8Z4lVjcTUMbLvgRPwIXpxNVurg4fwn5SpM5Xlj7G44yN8g21WVB4kim6fzSBbS87lqONa4XDQ7wBPxHyWNKuGiBEe84DZnZGg0E+PNCD3EV2gHaMN+JcZuDv+/BZdmcJXxbjsNDKO0A50CwAnZYNCYibRdY5dk9THVQRLaQJBd3TEAGL6u7w8Oi+p5XljKFNrGABrRAH3vUxjc4tVqlSW2PreX5Pcry1tFgY0QB9kk7ypiItjw223dhERCAiIgCIiAIiIAiIgCIiAIiIAiIgON7Y9lQ5rq1JpLo7zRv/eAmARcnj114rLstJIZTBcZJgRBE68gLfEL7OQqul2aoMre2ZTa18RIEWOogW8lRxyejR1zhTcJZ9x8vxeHNM7NRpaR4EdDaVpbio0qTyMH+6+wYzLKdURUY1w5gFVh7E4M64ekerG/RRsNodoRt3kz5uwGudmmHVHC+y28dSNPFassyuviKgo7OyJ2qjpkBu8dbRHymPr2CymlSGzTY1jeDWho+AUkURMxdNhR9ovKjH5EPJ8pZh6badNoa0Cw+Z4nmp6ItDzG23dhERC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0" y="-1119188"/>
            <a:ext cx="1952625" cy="234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t0.gstatic.com/images?q=tbn:ANd9GcRWpGkoOEmkZXLwxBJBO2vUCFhoQ8ZlVq-b7cHrGWQACoE4P1G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2552700" cy="1790701"/>
          </a:xfrm>
          <a:prstGeom prst="rect">
            <a:avLst/>
          </a:prstGeom>
          <a:noFill/>
        </p:spPr>
      </p:pic>
      <p:pic>
        <p:nvPicPr>
          <p:cNvPr id="4" name="Picture 2" descr="http://t1.gstatic.com/images?q=tbn:ANd9GcRAZyRHnR5W-xbueJbM3bvh2t1FU-6JzZFHztl3NYlBMdqTh_Rt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04800"/>
            <a:ext cx="2124075" cy="2152650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RAelSG_f7NqRmFPWLDn_1HOftb4oRw-m7ltiFzPSkY-0ToOZqr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2038350" cy="2247901"/>
          </a:xfrm>
          <a:prstGeom prst="rect">
            <a:avLst/>
          </a:prstGeom>
          <a:noFill/>
        </p:spPr>
      </p:pic>
      <p:pic>
        <p:nvPicPr>
          <p:cNvPr id="16394" name="Picture 10" descr="http://t3.gstatic.com/images?q=tbn:ANd9GcQsP0WJQt-9TgY0IO1ldc7NkqVLDGxcMlu4uEp-ui6UOyv0-C5b4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4114800"/>
            <a:ext cx="2762250" cy="2571751"/>
          </a:xfrm>
          <a:prstGeom prst="rect">
            <a:avLst/>
          </a:prstGeom>
          <a:noFill/>
        </p:spPr>
      </p:pic>
      <p:pic>
        <p:nvPicPr>
          <p:cNvPr id="16396" name="Picture 12" descr="http://t1.gstatic.com/images?q=tbn:ANd9GcSSdPmjOh5ZQuPDEj3Novws5FJKKJXSWwyX9Ya6ayps7IproG9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04800"/>
            <a:ext cx="1762125" cy="2590800"/>
          </a:xfrm>
          <a:prstGeom prst="rect">
            <a:avLst/>
          </a:prstGeom>
          <a:noFill/>
        </p:spPr>
      </p:pic>
      <p:pic>
        <p:nvPicPr>
          <p:cNvPr id="16400" name="Picture 16" descr="http://t3.gstatic.com/images?q=tbn:ANd9GcSDlLe8bJpg_zlOUvzGuJ0bZC46B0B1KATnR4KC7axxJaEOo-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495800"/>
            <a:ext cx="2124075" cy="2152650"/>
          </a:xfrm>
          <a:prstGeom prst="rect">
            <a:avLst/>
          </a:prstGeom>
          <a:noFill/>
        </p:spPr>
      </p:pic>
      <p:pic>
        <p:nvPicPr>
          <p:cNvPr id="16401" name="Picture 17" descr="G:\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600575"/>
            <a:ext cx="2028825" cy="22574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86200" y="3429000"/>
            <a:ext cx="197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Trang phục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00400" cy="2209800"/>
          </a:xfrm>
          <a:prstGeom prst="rect">
            <a:avLst/>
          </a:prstGeom>
          <a:noFill/>
        </p:spPr>
      </p:pic>
      <p:pic>
        <p:nvPicPr>
          <p:cNvPr id="17411" name="Picture 3" descr="G: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0"/>
            <a:ext cx="2876550" cy="2152650"/>
          </a:xfrm>
          <a:prstGeom prst="rect">
            <a:avLst/>
          </a:prstGeom>
          <a:noFill/>
        </p:spPr>
      </p:pic>
      <p:pic>
        <p:nvPicPr>
          <p:cNvPr id="17412" name="Picture 4" descr="G:\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1" y="0"/>
            <a:ext cx="3124200" cy="2514600"/>
          </a:xfrm>
          <a:prstGeom prst="rect">
            <a:avLst/>
          </a:prstGeom>
          <a:noFill/>
        </p:spPr>
      </p:pic>
      <p:pic>
        <p:nvPicPr>
          <p:cNvPr id="17413" name="Picture 5" descr="G: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191000"/>
            <a:ext cx="2819400" cy="2667000"/>
          </a:xfrm>
          <a:prstGeom prst="rect">
            <a:avLst/>
          </a:prstGeom>
          <a:noFill/>
        </p:spPr>
      </p:pic>
      <p:pic>
        <p:nvPicPr>
          <p:cNvPr id="17414" name="Picture 6" descr="G:\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09800"/>
            <a:ext cx="3200400" cy="2228850"/>
          </a:xfrm>
          <a:prstGeom prst="rect">
            <a:avLst/>
          </a:prstGeom>
          <a:noFill/>
        </p:spPr>
      </p:pic>
      <p:pic>
        <p:nvPicPr>
          <p:cNvPr id="17415" name="Picture 7" descr="G:\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14600"/>
            <a:ext cx="3124200" cy="2514600"/>
          </a:xfrm>
          <a:prstGeom prst="rect">
            <a:avLst/>
          </a:prstGeom>
          <a:noFill/>
        </p:spPr>
      </p:pic>
      <p:pic>
        <p:nvPicPr>
          <p:cNvPr id="8" name="Picture 14" descr="http://t3.gstatic.com/images?q=tbn:ANd9GcT-BesrVqmc2ZXnOcS0w5viKAot11B2abfPu3DLWemmpkqVIxl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19600"/>
            <a:ext cx="32004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52800" y="2667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Các hoạt động trong     mùa hè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194</Words>
  <Application>Microsoft Office PowerPoint</Application>
  <PresentationFormat>On-screen Show (4:3)</PresentationFormat>
  <Paragraphs>27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LichHien</dc:creator>
  <cp:lastModifiedBy>ADMIN</cp:lastModifiedBy>
  <cp:revision>24</cp:revision>
  <dcterms:created xsi:type="dcterms:W3CDTF">2013-03-25T14:56:45Z</dcterms:created>
  <dcterms:modified xsi:type="dcterms:W3CDTF">2021-05-20T03:32:53Z</dcterms:modified>
</cp:coreProperties>
</file>