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890" autoAdjust="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3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8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4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5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0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2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2BAE-DE5F-4143-B6FD-63D467CA4E80}" type="datetimeFigureOut">
              <a:rPr lang="en-US" smtClean="0"/>
              <a:t>5/15/2021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EA1EC-C6E5-4C7C-9D9F-591D0524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tmp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tmp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p Hình nền Powerpoint chủ đề giáo dục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51720" y="301626"/>
            <a:ext cx="540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alt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  <a:endParaRPr lang="en-US" alt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https://admin.longbien.edu.vn/UploadImages/html5banner/mntrangan/assets/logo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98463"/>
            <a:ext cx="96012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1916832"/>
            <a:ext cx="9841532" cy="384720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ÁN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 VỰC 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THỨC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566"/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Đề tài: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“Tìm hiểu về loài ong mật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566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( 4 –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371566"/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566"/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566"/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71566"/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o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0696" cy="6860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7536"/>
            <a:ext cx="2376264" cy="1882270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21" y="1367536"/>
            <a:ext cx="2338302" cy="1882270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4" y="4041068"/>
            <a:ext cx="2292150" cy="1836204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4050921" y="4022433"/>
            <a:ext cx="2338302" cy="1854839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Audi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0001 con o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60213" r="68206"/>
          <a:stretch/>
        </p:blipFill>
        <p:spPr>
          <a:xfrm>
            <a:off x="1030739" y="3811480"/>
            <a:ext cx="1658436" cy="1857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2" t="55833" r="38679" b="-1"/>
          <a:stretch/>
        </p:blipFill>
        <p:spPr>
          <a:xfrm>
            <a:off x="3851920" y="3666479"/>
            <a:ext cx="1721335" cy="2147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1" t="57229" r="8942"/>
          <a:stretch/>
        </p:blipFill>
        <p:spPr>
          <a:xfrm>
            <a:off x="6948264" y="3811480"/>
            <a:ext cx="1283628" cy="1489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7" t="6506" r="8693" b="46358"/>
          <a:stretch/>
        </p:blipFill>
        <p:spPr>
          <a:xfrm>
            <a:off x="3714761" y="690683"/>
            <a:ext cx="1541872" cy="1874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4" t="9120" r="38777" b="45491"/>
          <a:stretch/>
        </p:blipFill>
        <p:spPr>
          <a:xfrm>
            <a:off x="6516216" y="836711"/>
            <a:ext cx="1290041" cy="1728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1835" r="68003" b="48220"/>
          <a:stretch/>
        </p:blipFill>
        <p:spPr>
          <a:xfrm>
            <a:off x="847408" y="971958"/>
            <a:ext cx="1440160" cy="159294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55776" y="14935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36096" y="14904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766406" y="44544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2708176" y="44544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Left Arrow 11"/>
          <p:cNvSpPr/>
          <p:nvPr/>
        </p:nvSpPr>
        <p:spPr>
          <a:xfrm>
            <a:off x="8292196" y="1993784"/>
            <a:ext cx="732596" cy="2357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0800000">
            <a:off x="118181" y="1979288"/>
            <a:ext cx="732596" cy="23572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00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9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40</Words>
  <Application>Microsoft Office PowerPoint</Application>
  <PresentationFormat>On-screen Show (4:3)</PresentationFormat>
  <Paragraphs>9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7</cp:revision>
  <dcterms:created xsi:type="dcterms:W3CDTF">2021-02-24T08:40:06Z</dcterms:created>
  <dcterms:modified xsi:type="dcterms:W3CDTF">2021-05-15T03:48:09Z</dcterms:modified>
</cp:coreProperties>
</file>