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1" r:id="rId4"/>
    <p:sldId id="279" r:id="rId5"/>
    <p:sldId id="278" r:id="rId6"/>
    <p:sldId id="275" r:id="rId7"/>
    <p:sldId id="272" r:id="rId8"/>
    <p:sldId id="259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9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7192" y="1702610"/>
            <a:ext cx="8437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</a:p>
          <a:p>
            <a:pPr lvl="0"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192" y="3005990"/>
            <a:ext cx="64976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lvl="0" algn="ctr"/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3106526" y="789309"/>
            <a:ext cx="597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QUẬN LONG BIÊN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TRÀNG AN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6605" y="4676503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52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5301" y="794702"/>
            <a:ext cx="342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 Kết</a:t>
            </a:r>
            <a:r>
              <a:rPr kumimoji="0" lang="en-US" sz="5400" b="1" i="1" u="none" strike="noStrike" kern="1200" cap="none" spc="0" normalizeH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r>
              <a:rPr kumimoji="0" lang="en-US" sz="5400" b="1" i="1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5400" b="1" i="1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759" y="2044005"/>
            <a:ext cx="906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xét giờ học. Khen động viên trẻ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3112" y="755514"/>
            <a:ext cx="562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</a:rPr>
              <a:t>1. </a:t>
            </a:r>
            <a:r>
              <a:rPr lang="en-US" sz="5400" b="1" i="1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Ổn định tổ chức:</a:t>
            </a:r>
            <a:endParaRPr kumimoji="0" lang="en-US" sz="5400" b="1" i="1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1475" y="1848913"/>
            <a:ext cx="550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“Hoa kết trái”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oa ket trái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837" y="846954"/>
            <a:ext cx="10375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2</a:t>
            </a:r>
            <a:r>
              <a:rPr kumimoji="0" lang="en-US" sz="5400" b="1" i="1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</a:rPr>
              <a:t>. </a:t>
            </a:r>
            <a:r>
              <a:rPr lang="en-US" sz="5400" b="1" i="1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Phương pháp, hình thức tổ chức:</a:t>
            </a:r>
            <a:endParaRPr kumimoji="0" lang="en-US" sz="5400" b="1" i="1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1496" y="2031793"/>
            <a:ext cx="9065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đếm đến 3.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Nhận biết chữ số 3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latin typeface=".VnAvant" panose="020B7200000000000000" pitchFamily="34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67000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11811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6738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0249" y="3429670"/>
            <a:ext cx="3882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7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72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7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</a:t>
            </a:r>
            <a:r>
              <a:rPr lang="en-US" sz="72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  <a:endParaRPr lang="en-US" sz="7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568" y="2660229"/>
            <a:ext cx="2534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4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4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4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044" y="1200999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HĐ 2: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cố: 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129</Words>
  <Application>Microsoft Office PowerPoint</Application>
  <PresentationFormat>Widescreen</PresentationFormat>
  <Paragraphs>36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Home</cp:lastModifiedBy>
  <cp:revision>35</cp:revision>
  <dcterms:created xsi:type="dcterms:W3CDTF">2017-10-28T06:42:00Z</dcterms:created>
  <dcterms:modified xsi:type="dcterms:W3CDTF">2020-04-09T08:29:09Z</dcterms:modified>
</cp:coreProperties>
</file>