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64" r:id="rId4"/>
    <p:sldId id="263" r:id="rId5"/>
    <p:sldId id="265" r:id="rId6"/>
    <p:sldId id="267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7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0" y="-63859"/>
            <a:ext cx="9161930" cy="68580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19200" y="2819400"/>
            <a:ext cx="77914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Đề tài : </a:t>
            </a:r>
            <a:r>
              <a:rPr lang="it-IT" altLang="en-US" sz="2800" b="1" dirty="0" smtClean="0">
                <a:solidFill>
                  <a:srgbClr val="0000CC"/>
                </a:solidFill>
              </a:rPr>
              <a:t>So sánh số lượng 2 nhóm trong phạm vi 5</a:t>
            </a:r>
            <a:endParaRPr lang="it-IT" altLang="en-US" sz="2800" b="1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en-US" sz="2800" b="1" dirty="0" smtClean="0">
                <a:solidFill>
                  <a:srgbClr val="0000CC"/>
                </a:solidFill>
              </a:rPr>
              <a:t>Lớp: </a:t>
            </a:r>
            <a:r>
              <a:rPr lang="it-IT" altLang="en-US" sz="2800" b="1" dirty="0" smtClean="0">
                <a:solidFill>
                  <a:srgbClr val="0000CC"/>
                </a:solidFill>
              </a:rPr>
              <a:t>MGB C1</a:t>
            </a:r>
            <a:endParaRPr lang="it-IT" altLang="en-US" sz="2800" b="1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en-US" sz="2800" b="1" dirty="0" smtClean="0">
                <a:solidFill>
                  <a:srgbClr val="0000CC"/>
                </a:solidFill>
              </a:rPr>
              <a:t>Thời </a:t>
            </a:r>
            <a:r>
              <a:rPr lang="it-IT" altLang="en-US" sz="2800" b="1" dirty="0">
                <a:solidFill>
                  <a:srgbClr val="0000CC"/>
                </a:solidFill>
              </a:rPr>
              <a:t>gian : 20 - 25 </a:t>
            </a:r>
            <a:r>
              <a:rPr lang="it-IT" altLang="en-US" sz="2800" b="1" dirty="0" smtClean="0">
                <a:solidFill>
                  <a:srgbClr val="0000CC"/>
                </a:solidFill>
              </a:rPr>
              <a:t>phút</a:t>
            </a:r>
          </a:p>
          <a:p>
            <a:pPr>
              <a:spcBef>
                <a:spcPct val="0"/>
              </a:spcBef>
            </a:pPr>
            <a:r>
              <a:rPr lang="it-IT" altLang="en-US" sz="2800" b="1" smtClean="0">
                <a:solidFill>
                  <a:srgbClr val="0000CC"/>
                </a:solidFill>
              </a:rPr>
              <a:t>Người dạy: </a:t>
            </a:r>
            <a:r>
              <a:rPr lang="it-IT" altLang="en-US" sz="2800" b="1" dirty="0" smtClean="0">
                <a:solidFill>
                  <a:srgbClr val="0000CC"/>
                </a:solidFill>
              </a:rPr>
              <a:t>Hoàng Thị Thùy Dung</a:t>
            </a:r>
            <a:endParaRPr lang="it-IT" altLang="en-US" sz="2800" b="1" dirty="0">
              <a:solidFill>
                <a:srgbClr val="0000CC"/>
              </a:solidFill>
            </a:endParaRPr>
          </a:p>
        </p:txBody>
      </p:sp>
      <p:sp>
        <p:nvSpPr>
          <p:cNvPr id="7" name="WordArt 139"/>
          <p:cNvSpPr>
            <a:spLocks noChangeArrowheads="1" noChangeShapeType="1" noTextEdit="1"/>
          </p:cNvSpPr>
          <p:nvPr/>
        </p:nvSpPr>
        <p:spPr bwMode="auto">
          <a:xfrm>
            <a:off x="2152650" y="1504950"/>
            <a:ext cx="5391150" cy="9376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sz="3600" b="1" kern="10" dirty="0">
              <a:ln w="1905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381000"/>
            <a:ext cx="5504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TRƯỜNG MẦM NON TRÀNG 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519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6667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hè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endParaRPr lang="en-US" dirty="0"/>
          </a:p>
        </p:txBody>
      </p:sp>
      <p:pic>
        <p:nvPicPr>
          <p:cNvPr id="6" name="nhac-thieu-nhi-vui-nhon-hay-nhat-mua-hat-tre-em-soi-d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-5603"/>
            <a:ext cx="9139518" cy="514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26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ictures\bai bien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9" y="0"/>
            <a:ext cx="916192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/>
        </p:blipFill>
        <p:spPr bwMode="auto">
          <a:xfrm>
            <a:off x="3048000" y="2715406"/>
            <a:ext cx="1219200" cy="9993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/>
        </p:blipFill>
        <p:spPr bwMode="auto">
          <a:xfrm>
            <a:off x="3962400" y="3028950"/>
            <a:ext cx="1219200" cy="9993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/>
        </p:blipFill>
        <p:spPr bwMode="auto">
          <a:xfrm>
            <a:off x="4876800" y="3325006"/>
            <a:ext cx="1219200" cy="9993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20197"/>
            <a:ext cx="1371600" cy="16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/>
        </p:blipFill>
        <p:spPr bwMode="auto">
          <a:xfrm>
            <a:off x="5886450" y="3629806"/>
            <a:ext cx="1219200" cy="9993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/>
        </p:blipFill>
        <p:spPr bwMode="auto">
          <a:xfrm>
            <a:off x="7391400" y="3629806"/>
            <a:ext cx="1219200" cy="9993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77397"/>
            <a:ext cx="1371600" cy="16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05997"/>
            <a:ext cx="1371600" cy="16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34597"/>
            <a:ext cx="1371600" cy="16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86997"/>
            <a:ext cx="1371600" cy="16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72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938"/>
            <a:ext cx="9144000" cy="5543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/>
        </p:blipFill>
        <p:spPr bwMode="auto">
          <a:xfrm>
            <a:off x="95250" y="2495549"/>
            <a:ext cx="13843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0003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0003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395287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9528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5774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739742" y="806648"/>
            <a:ext cx="783771" cy="933450"/>
            <a:chOff x="7620000" y="1428750"/>
            <a:chExt cx="1066800" cy="1219200"/>
          </a:xfrm>
        </p:grpSpPr>
        <p:sp>
          <p:nvSpPr>
            <p:cNvPr id="2" name="Rectangle 1"/>
            <p:cNvSpPr/>
            <p:nvPr/>
          </p:nvSpPr>
          <p:spPr>
            <a:xfrm>
              <a:off x="7620000" y="1428750"/>
              <a:ext cx="1066800" cy="1219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7724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3820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7724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3058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077200" y="18240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/>
        </p:blipFill>
        <p:spPr bwMode="auto">
          <a:xfrm>
            <a:off x="1476375" y="2509837"/>
            <a:ext cx="13843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/>
        </p:blipFill>
        <p:spPr bwMode="auto">
          <a:xfrm>
            <a:off x="3006725" y="2509837"/>
            <a:ext cx="13843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/>
        </p:blipFill>
        <p:spPr bwMode="auto">
          <a:xfrm>
            <a:off x="4483100" y="2509837"/>
            <a:ext cx="13843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772400" y="2705100"/>
            <a:ext cx="783771" cy="933450"/>
            <a:chOff x="7772400" y="2705100"/>
            <a:chExt cx="783771" cy="933450"/>
          </a:xfrm>
        </p:grpSpPr>
        <p:sp>
          <p:nvSpPr>
            <p:cNvPr id="30" name="Rectangle 29"/>
            <p:cNvSpPr/>
            <p:nvPr/>
          </p:nvSpPr>
          <p:spPr>
            <a:xfrm>
              <a:off x="7772400" y="2705100"/>
              <a:ext cx="783771" cy="9334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884367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332236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884367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276253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374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00121 -0.1611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938"/>
            <a:ext cx="9144000" cy="5543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/>
        </p:blipFill>
        <p:spPr bwMode="auto">
          <a:xfrm>
            <a:off x="95250" y="2495549"/>
            <a:ext cx="13843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0003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0003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395287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9528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/>
        </p:blipFill>
        <p:spPr bwMode="auto">
          <a:xfrm>
            <a:off x="1476375" y="2509837"/>
            <a:ext cx="13843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/>
        </p:blipFill>
        <p:spPr bwMode="auto">
          <a:xfrm>
            <a:off x="3006725" y="2509837"/>
            <a:ext cx="13843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/>
        </p:blipFill>
        <p:spPr bwMode="auto">
          <a:xfrm>
            <a:off x="4483100" y="2509837"/>
            <a:ext cx="13843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217229" y="609600"/>
            <a:ext cx="783771" cy="933450"/>
            <a:chOff x="7772400" y="2705100"/>
            <a:chExt cx="783771" cy="933450"/>
          </a:xfrm>
        </p:grpSpPr>
        <p:sp>
          <p:nvSpPr>
            <p:cNvPr id="30" name="Rectangle 29"/>
            <p:cNvSpPr/>
            <p:nvPr/>
          </p:nvSpPr>
          <p:spPr>
            <a:xfrm>
              <a:off x="7772400" y="2705100"/>
              <a:ext cx="783771" cy="9334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077200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905753" y="326707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276253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39303" y="3038474"/>
            <a:ext cx="783771" cy="933450"/>
            <a:chOff x="7772400" y="2705100"/>
            <a:chExt cx="783771" cy="933450"/>
          </a:xfrm>
        </p:grpSpPr>
        <p:sp>
          <p:nvSpPr>
            <p:cNvPr id="29" name="Rectangle 28"/>
            <p:cNvSpPr/>
            <p:nvPr/>
          </p:nvSpPr>
          <p:spPr>
            <a:xfrm>
              <a:off x="7772400" y="2705100"/>
              <a:ext cx="783771" cy="9334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884367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8332236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884367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276253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239000" y="590550"/>
            <a:ext cx="783771" cy="933450"/>
            <a:chOff x="7772400" y="2838450"/>
            <a:chExt cx="783771" cy="933450"/>
          </a:xfrm>
        </p:grpSpPr>
        <p:sp>
          <p:nvSpPr>
            <p:cNvPr id="40" name="Rectangle 39"/>
            <p:cNvSpPr/>
            <p:nvPr/>
          </p:nvSpPr>
          <p:spPr>
            <a:xfrm>
              <a:off x="7772400" y="2838450"/>
              <a:ext cx="783771" cy="9334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077200" y="3086100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16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Pictures\tro cho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r="3150"/>
          <a:stretch/>
        </p:blipFill>
        <p:spPr bwMode="auto">
          <a:xfrm>
            <a:off x="0" y="0"/>
            <a:ext cx="9144000" cy="511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hac-vui-nhon-cho-b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0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45</Words>
  <Application>Microsoft Office PowerPoint</Application>
  <PresentationFormat>On-screen Show (16:9)</PresentationFormat>
  <Paragraphs>7</Paragraphs>
  <Slides>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34</cp:revision>
  <dcterms:created xsi:type="dcterms:W3CDTF">2006-08-16T00:00:00Z</dcterms:created>
  <dcterms:modified xsi:type="dcterms:W3CDTF">2021-05-14T13:48:43Z</dcterms:modified>
</cp:coreProperties>
</file>