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69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14E2D-B872-4C42-A60D-BC10D0BC6680}" type="datetimeFigureOut">
              <a:rPr lang="en-US" smtClean="0"/>
              <a:t>3/18/2020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E9D3F-538F-43FE-A43F-DCB1022F2E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0479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14E2D-B872-4C42-A60D-BC10D0BC6680}" type="datetimeFigureOut">
              <a:rPr lang="en-US" smtClean="0"/>
              <a:t>3/18/2020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E9D3F-538F-43FE-A43F-DCB1022F2E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6148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14E2D-B872-4C42-A60D-BC10D0BC6680}" type="datetimeFigureOut">
              <a:rPr lang="en-US" smtClean="0"/>
              <a:t>3/18/2020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E9D3F-538F-43FE-A43F-DCB1022F2E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2271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14E2D-B872-4C42-A60D-BC10D0BC6680}" type="datetimeFigureOut">
              <a:rPr lang="en-US" smtClean="0"/>
              <a:t>3/18/2020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E9D3F-538F-43FE-A43F-DCB1022F2E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0069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14E2D-B872-4C42-A60D-BC10D0BC6680}" type="datetimeFigureOut">
              <a:rPr lang="en-US" smtClean="0"/>
              <a:t>3/18/2020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E9D3F-538F-43FE-A43F-DCB1022F2E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3482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14E2D-B872-4C42-A60D-BC10D0BC6680}" type="datetimeFigureOut">
              <a:rPr lang="en-US" smtClean="0"/>
              <a:t>3/18/2020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E9D3F-538F-43FE-A43F-DCB1022F2E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7643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14E2D-B872-4C42-A60D-BC10D0BC6680}" type="datetimeFigureOut">
              <a:rPr lang="en-US" smtClean="0"/>
              <a:t>3/18/2020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E9D3F-538F-43FE-A43F-DCB1022F2E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529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14E2D-B872-4C42-A60D-BC10D0BC6680}" type="datetimeFigureOut">
              <a:rPr lang="en-US" smtClean="0"/>
              <a:t>3/18/2020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E9D3F-538F-43FE-A43F-DCB1022F2E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9800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14E2D-B872-4C42-A60D-BC10D0BC6680}" type="datetimeFigureOut">
              <a:rPr lang="en-US" smtClean="0"/>
              <a:t>3/18/2020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E9D3F-538F-43FE-A43F-DCB1022F2E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9087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14E2D-B872-4C42-A60D-BC10D0BC6680}" type="datetimeFigureOut">
              <a:rPr lang="en-US" smtClean="0"/>
              <a:t>3/18/2020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E9D3F-538F-43FE-A43F-DCB1022F2E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7545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14E2D-B872-4C42-A60D-BC10D0BC6680}" type="datetimeFigureOut">
              <a:rPr lang="en-US" smtClean="0"/>
              <a:t>3/18/2020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E9D3F-538F-43FE-A43F-DCB1022F2E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8914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214E2D-B872-4C42-A60D-BC10D0BC6680}" type="datetimeFigureOut">
              <a:rPr lang="en-US" smtClean="0"/>
              <a:t>3/18/2020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AE9D3F-538F-43FE-A43F-DCB1022F2E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841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85800" y="838200"/>
            <a:ext cx="82296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LĨNH VỰC PHÁT TRIỂN NHẬN THỨC </a:t>
            </a:r>
            <a:endParaRPr lang="en-US" sz="48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48000" y="3657600"/>
            <a:ext cx="556259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KPXH </a:t>
            </a:r>
            <a:r>
              <a:rPr lang="en-US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Nam 20/11</a:t>
            </a:r>
          </a:p>
          <a:p>
            <a:pPr lvl="0"/>
            <a:r>
              <a:rPr lang="en-US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5-6</a:t>
            </a:r>
          </a:p>
          <a:p>
            <a:pPr lvl="0"/>
            <a:r>
              <a:rPr lang="en-US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30-35 </a:t>
            </a:r>
            <a:r>
              <a:rPr lang="en-US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0"/>
            <a:r>
              <a:rPr lang="en-US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30-35 </a:t>
            </a:r>
            <a:r>
              <a:rPr lang="en-US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endParaRPr lang="en-US" sz="2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Đào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Thúy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Hằng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0"/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smtClean="0">
                <a:solidFill>
                  <a:srgbClr val="002060"/>
                </a:solidFill>
              </a:rPr>
              <a:t>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2188353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609600"/>
            <a:ext cx="7467600" cy="5562600"/>
          </a:xfrm>
        </p:spPr>
      </p:pic>
    </p:spTree>
    <p:extLst>
      <p:ext uri="{BB962C8B-B14F-4D97-AF65-F5344CB8AC3E}">
        <p14:creationId xmlns:p14="http://schemas.microsoft.com/office/powerpoint/2010/main" val="1354475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533400"/>
            <a:ext cx="8077200" cy="5715000"/>
          </a:xfrm>
        </p:spPr>
      </p:pic>
    </p:spTree>
    <p:extLst>
      <p:ext uri="{BB962C8B-B14F-4D97-AF65-F5344CB8AC3E}">
        <p14:creationId xmlns:p14="http://schemas.microsoft.com/office/powerpoint/2010/main" val="4055493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533400"/>
            <a:ext cx="8077200" cy="5867400"/>
          </a:xfrm>
        </p:spPr>
      </p:pic>
    </p:spTree>
    <p:extLst>
      <p:ext uri="{BB962C8B-B14F-4D97-AF65-F5344CB8AC3E}">
        <p14:creationId xmlns:p14="http://schemas.microsoft.com/office/powerpoint/2010/main" val="1059627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533400"/>
            <a:ext cx="8077200" cy="5791200"/>
          </a:xfrm>
        </p:spPr>
      </p:pic>
    </p:spTree>
    <p:extLst>
      <p:ext uri="{BB962C8B-B14F-4D97-AF65-F5344CB8AC3E}">
        <p14:creationId xmlns:p14="http://schemas.microsoft.com/office/powerpoint/2010/main" val="4085280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HĐ 2: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en-US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* TC1: Tai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65963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927005" y="2667000"/>
            <a:ext cx="64193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2: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CoVaMe-BeThanhNgan-556514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27056" y="34160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304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22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4000" r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62200" y="533401"/>
            <a:ext cx="441959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</a:rPr>
              <a:t>1. </a:t>
            </a:r>
            <a:r>
              <a:rPr lang="en-US" sz="3600" dirty="0" err="1" smtClean="0">
                <a:solidFill>
                  <a:schemeClr val="accent1">
                    <a:lumMod val="50000"/>
                  </a:schemeClr>
                </a:solidFill>
              </a:rPr>
              <a:t>Ổn</a:t>
            </a:r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dirty="0" err="1" smtClean="0">
                <a:solidFill>
                  <a:schemeClr val="accent1">
                    <a:lumMod val="50000"/>
                  </a:schemeClr>
                </a:solidFill>
              </a:rPr>
              <a:t>định</a:t>
            </a:r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dirty="0" err="1" smtClean="0">
                <a:solidFill>
                  <a:schemeClr val="accent1">
                    <a:lumMod val="50000"/>
                  </a:schemeClr>
                </a:solidFill>
              </a:rPr>
              <a:t>tổ</a:t>
            </a:r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dirty="0" err="1" smtClean="0">
                <a:solidFill>
                  <a:schemeClr val="accent1">
                    <a:lumMod val="50000"/>
                  </a:schemeClr>
                </a:solidFill>
              </a:rPr>
              <a:t>chứ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</a:rPr>
              <a:t>c</a:t>
            </a:r>
            <a:endParaRPr lang="en-US" sz="3600" b="1" dirty="0">
              <a:ln w="11430"/>
              <a:solidFill>
                <a:schemeClr val="accent1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5" name="NgayDauTienDiHoc-BaoAn-5159533_hq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199" y="1447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706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33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636459" y="1981200"/>
            <a:ext cx="337303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dirty="0" smtClean="0">
                <a:solidFill>
                  <a:srgbClr val="002060"/>
                </a:solidFill>
              </a:rPr>
              <a:t>HĐ 1. </a:t>
            </a:r>
            <a:r>
              <a:rPr lang="en-US" sz="3600" dirty="0" err="1" smtClean="0">
                <a:solidFill>
                  <a:srgbClr val="002060"/>
                </a:solidFill>
              </a:rPr>
              <a:t>Đàm</a:t>
            </a:r>
            <a:r>
              <a:rPr lang="en-US" sz="3600" dirty="0" smtClean="0">
                <a:solidFill>
                  <a:srgbClr val="002060"/>
                </a:solidFill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</a:rPr>
              <a:t>thoại</a:t>
            </a:r>
            <a:r>
              <a:rPr lang="en-US" sz="3600" dirty="0" smtClean="0">
                <a:solidFill>
                  <a:srgbClr val="002060"/>
                </a:solidFill>
              </a:rPr>
              <a:t> </a:t>
            </a:r>
            <a:endParaRPr lang="en-US" sz="3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592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16725"/>
          </a:xfrm>
        </p:spPr>
      </p:pic>
    </p:spTree>
    <p:extLst>
      <p:ext uri="{BB962C8B-B14F-4D97-AF65-F5344CB8AC3E}">
        <p14:creationId xmlns:p14="http://schemas.microsoft.com/office/powerpoint/2010/main" val="2015267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81000"/>
            <a:ext cx="8229600" cy="6172200"/>
          </a:xfrm>
        </p:spPr>
      </p:pic>
    </p:spTree>
    <p:extLst>
      <p:ext uri="{BB962C8B-B14F-4D97-AF65-F5344CB8AC3E}">
        <p14:creationId xmlns:p14="http://schemas.microsoft.com/office/powerpoint/2010/main" val="3936487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52400"/>
            <a:ext cx="7736175" cy="6550034"/>
          </a:xfrm>
        </p:spPr>
      </p:pic>
    </p:spTree>
    <p:extLst>
      <p:ext uri="{BB962C8B-B14F-4D97-AF65-F5344CB8AC3E}">
        <p14:creationId xmlns:p14="http://schemas.microsoft.com/office/powerpoint/2010/main" val="4119870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28600"/>
            <a:ext cx="8871045" cy="5943600"/>
          </a:xfrm>
        </p:spPr>
      </p:pic>
    </p:spTree>
    <p:extLst>
      <p:ext uri="{BB962C8B-B14F-4D97-AF65-F5344CB8AC3E}">
        <p14:creationId xmlns:p14="http://schemas.microsoft.com/office/powerpoint/2010/main" val="2299671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28600"/>
            <a:ext cx="8610600" cy="6263974"/>
          </a:xfrm>
        </p:spPr>
      </p:pic>
    </p:spTree>
    <p:extLst>
      <p:ext uri="{BB962C8B-B14F-4D97-AF65-F5344CB8AC3E}">
        <p14:creationId xmlns:p14="http://schemas.microsoft.com/office/powerpoint/2010/main" val="1699676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73963" y="624281"/>
            <a:ext cx="261969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5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endParaRPr lang="en-US" sz="5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5400" dirty="0" smtClean="0">
                <a:solidFill>
                  <a:srgbClr val="FF0000"/>
                </a:solidFill>
              </a:rPr>
              <a:t> </a:t>
            </a:r>
            <a:endParaRPr lang="en-US" sz="5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175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</TotalTime>
  <Words>70</Words>
  <Application>Microsoft Office PowerPoint</Application>
  <PresentationFormat>On-screen Show (4:3)</PresentationFormat>
  <Paragraphs>13</Paragraphs>
  <Slides>15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HĐ 2: Luyện tập củng cố  * TC1: Tai ai tinh 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FATE PC</dc:creator>
  <cp:lastModifiedBy>FATE PC</cp:lastModifiedBy>
  <cp:revision>13</cp:revision>
  <dcterms:created xsi:type="dcterms:W3CDTF">2019-11-11T12:50:52Z</dcterms:created>
  <dcterms:modified xsi:type="dcterms:W3CDTF">2020-03-18T13:48:24Z</dcterms:modified>
</cp:coreProperties>
</file>