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8" r:id="rId6"/>
    <p:sldId id="281" r:id="rId7"/>
    <p:sldId id="261" r:id="rId8"/>
    <p:sldId id="275" r:id="rId9"/>
    <p:sldId id="263" r:id="rId10"/>
    <p:sldId id="264" r:id="rId11"/>
    <p:sldId id="265" r:id="rId12"/>
    <p:sldId id="273" r:id="rId13"/>
    <p:sldId id="267" r:id="rId14"/>
    <p:sldId id="272" r:id="rId15"/>
    <p:sldId id="276" r:id="rId16"/>
    <p:sldId id="283" r:id="rId17"/>
    <p:sldId id="284" r:id="rId18"/>
    <p:sldId id="285" r:id="rId19"/>
    <p:sldId id="286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6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77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48634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1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456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6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70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4/3/2020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4/3/2020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4/3/2020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87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5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0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00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0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3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0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54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00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9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4/3/2020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8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4/3/2020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8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6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9"/>
          <p:cNvSpPr txBox="1">
            <a:spLocks noChangeArrowheads="1"/>
          </p:cNvSpPr>
          <p:nvPr/>
        </p:nvSpPr>
        <p:spPr>
          <a:xfrm>
            <a:off x="515938" y="338142"/>
            <a:ext cx="8229600" cy="8096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4B7C20"/>
                </a:solidFill>
              </a:rPr>
              <a:t>2 Ways to Record PowerPoint</a:t>
            </a:r>
            <a:endParaRPr lang="en-US" sz="4400" dirty="0">
              <a:solidFill>
                <a:srgbClr val="4B7C20"/>
              </a:solidFill>
            </a:endParaRPr>
          </a:p>
        </p:txBody>
      </p:sp>
      <p:sp>
        <p:nvSpPr>
          <p:cNvPr id="2051" name="TextBox 3075"/>
          <p:cNvSpPr txBox="1">
            <a:spLocks noChangeArrowheads="1"/>
          </p:cNvSpPr>
          <p:nvPr/>
        </p:nvSpPr>
        <p:spPr bwMode="auto">
          <a:xfrm>
            <a:off x="368302" y="1465263"/>
            <a:ext cx="431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PowerPoint</a:t>
            </a: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247650" y="3730625"/>
            <a:ext cx="878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defTabSz="457200"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2053" name="TextBox 3077"/>
          <p:cNvSpPr txBox="1">
            <a:spLocks noChangeArrowheads="1"/>
          </p:cNvSpPr>
          <p:nvPr/>
        </p:nvSpPr>
        <p:spPr bwMode="auto">
          <a:xfrm>
            <a:off x="368300" y="4030663"/>
            <a:ext cx="466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From within Camtasia Studio</a:t>
            </a:r>
          </a:p>
        </p:txBody>
      </p:sp>
      <p:pic>
        <p:nvPicPr>
          <p:cNvPr id="205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044700"/>
            <a:ext cx="504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673604"/>
            <a:ext cx="4762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4949829"/>
            <a:ext cx="363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684"/>
          <a:stretch>
            <a:fillRect/>
          </a:stretch>
        </p:blipFill>
        <p:spPr bwMode="auto">
          <a:xfrm>
            <a:off x="1114425" y="2006600"/>
            <a:ext cx="6896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E:\BGĐT\LQCC b d đ\trang_tri_goc_mam_non_4_2014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0536"/>
            <a:ext cx="9135270" cy="68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464" y="40707"/>
            <a:ext cx="8526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Lĩnh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vực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phát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triển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ngôn</a:t>
            </a:r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ngữ</a:t>
            </a:r>
            <a:endParaRPr lang="en-US" sz="5400" b="1" dirty="0">
              <a:ln w="11430"/>
              <a:gradFill>
                <a:gsLst>
                  <a:gs pos="0">
                    <a:srgbClr val="DA1F28">
                      <a:tint val="70000"/>
                      <a:satMod val="245000"/>
                    </a:srgbClr>
                  </a:gs>
                  <a:gs pos="75000">
                    <a:srgbClr val="DA1F28">
                      <a:tint val="90000"/>
                      <a:shade val="60000"/>
                      <a:satMod val="240000"/>
                    </a:srgbClr>
                  </a:gs>
                  <a:gs pos="100000">
                    <a:srgbClr val="DA1F28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8278" y="1203653"/>
            <a:ext cx="44662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s, x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 – 35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4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16630"/>
            <a:ext cx="3048000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30" y="42956"/>
            <a:ext cx="3062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2" y="1219200"/>
            <a:ext cx="212590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0" y="1050068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854" y="4"/>
            <a:ext cx="8738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5805328"/>
            <a:ext cx="4572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42528"/>
            <a:ext cx="13644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806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38517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11326"/>
            <a:ext cx="917972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1014" y="1447800"/>
            <a:ext cx="70102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2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5805328"/>
            <a:ext cx="4572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42528"/>
            <a:ext cx="13644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806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38517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11326"/>
            <a:ext cx="917972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9758" y="1447800"/>
            <a:ext cx="70727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3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5805328"/>
            <a:ext cx="4572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42528"/>
            <a:ext cx="13644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806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38517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11326"/>
            <a:ext cx="917972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759" y="1447800"/>
            <a:ext cx="79287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x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s</a:t>
            </a:r>
          </a:p>
        </p:txBody>
      </p:sp>
    </p:spTree>
    <p:extLst>
      <p:ext uri="{BB962C8B-B14F-4D97-AF65-F5344CB8AC3E}">
        <p14:creationId xmlns:p14="http://schemas.microsoft.com/office/powerpoint/2010/main" val="722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268" y="5805328"/>
            <a:ext cx="4572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70" y="42528"/>
            <a:ext cx="13644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761110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804463" y="425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831534" y="80628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13487" y="38517"/>
            <a:ext cx="91797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smtClean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  <a:endParaRPr lang="en-US" sz="540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1534" y="11326"/>
            <a:ext cx="917972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7385" y="1447800"/>
            <a:ext cx="833753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4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x</a:t>
            </a:r>
          </a:p>
        </p:txBody>
      </p:sp>
    </p:spTree>
    <p:extLst>
      <p:ext uri="{BB962C8B-B14F-4D97-AF65-F5344CB8AC3E}">
        <p14:creationId xmlns:p14="http://schemas.microsoft.com/office/powerpoint/2010/main" val="40219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0033" y="4"/>
            <a:ext cx="4983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: “ Ai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tài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giỏi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27" y="1657350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4"/>
        </p:xfrm>
        <a:graphic>
          <a:graphicData uri="http://schemas.openxmlformats.org/drawingml/2006/table">
            <a:tbl>
              <a:tblPr/>
              <a:tblGrid>
                <a:gridCol w="681037"/>
                <a:gridCol w="5567363"/>
                <a:gridCol w="2082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3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8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38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7" y="329088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5"/>
            <a:ext cx="4381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0" y="2071688"/>
            <a:ext cx="1927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19" y="2424861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41"/>
            <a:ext cx="152400" cy="85725"/>
          </a:xfrm>
          <a:prstGeom prst="rect">
            <a:avLst/>
          </a:prstGeom>
        </p:spPr>
      </p:pic>
      <p:pic>
        <p:nvPicPr>
          <p:cNvPr id="2" name="NangSom-V.A-419610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43400" y="419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8374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.VnAvant" pitchFamily="34" charset="0"/>
              </a:rPr>
              <a:t>N¾ng </a:t>
            </a:r>
            <a:r>
              <a:rPr lang="en-US" sz="9600" b="1" dirty="0" err="1" smtClean="0">
                <a:latin typeface=".VnAvant" pitchFamily="34" charset="0"/>
              </a:rPr>
              <a:t>sím</a:t>
            </a:r>
            <a:endParaRPr lang="en-US" sz="96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7106" y="5200978"/>
            <a:ext cx="10967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0450" y="522149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0532" y="5200978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0340" y="523691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2" y="5183741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928" y="5179673"/>
            <a:ext cx="13420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9202" y="5176371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</a:rPr>
              <a:t>s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0" y="17589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7" y="42956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sp>
        <p:nvSpPr>
          <p:cNvPr id="7" name="Rectangle 6"/>
          <p:cNvSpPr/>
          <p:nvPr/>
        </p:nvSpPr>
        <p:spPr>
          <a:xfrm>
            <a:off x="3505200" y="17589"/>
            <a:ext cx="251543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3089144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302 -0.04121 C -0.51476 -0.04167 -0.51667 -0.04121 -0.51805 -0.04283 C -0.53125 -0.05788 -0.51719 -0.05 -0.52708 -0.05487 C -0.53594 -0.07292 -0.54288 -0.09075 -0.5566 -0.10278 C -0.55972 -0.10556 -0.56424 -0.10371 -0.56805 -0.1044 C -0.57066 -0.10487 -0.57326 -0.10556 -0.57587 -0.10602 C -0.58229 -0.10556 -0.58854 -0.10533 -0.59496 -0.1044 C -0.60312 -0.10325 -0.61128 -0.09746 -0.61944 -0.09584 C -0.62396 -0.09167 -0.62656 -0.09167 -0.62969 -0.08565 C -0.63212 -0.07547 -0.63819 -0.06829 -0.64114 -0.05834 C -0.64219 -0.05487 -0.64375 -0.04792 -0.64375 -0.04769 C -0.64305 -0.03102 -0.64375 -0.00371 -0.63472 0.0118 C -0.6316 0.01736 -0.62847 0.02291 -0.62448 0.02731 C -0.62222 0.02986 -0.61684 0.03402 -0.61684 0.03425 C -0.61042 0.04652 -0.59062 0.05509 -0.57969 0.05972 C -0.57101 0.06736 -0.5618 0.0706 -0.55278 0.07685 C -0.54809 0.08009 -0.54618 0.08495 -0.54114 0.08703 C -0.53767 0.09166 -0.53055 0.09884 -0.52587 0.10069 C -0.52396 0.10439 -0.52135 0.1074 -0.51944 0.11111 C -0.51528 0.11944 -0.51545 0.12939 -0.51042 0.13842 C -0.50469 0.16203 -0.50955 0.1824 -0.51944 0.20162 C -0.52292 0.21597 -0.52882 0.22638 -0.53733 0.23587 C -0.54184 0.24097 -0.54687 0.24861 -0.55278 0.25115 C -0.56371 0.25578 -0.57326 0.25694 -0.58472 0.2581 C -0.59792 0.25694 -0.60174 0.25763 -0.61163 0.25277 C -0.6158 0.24722 -0.62031 0.24305 -0.62448 0.2375 C -0.625 0.23587 -0.625 0.23379 -0.62587 0.2324 C -0.62812 0.2287 -0.63194 0.22662 -0.63351 0.22222 C -0.63646 0.21435 -0.63906 0.20625 -0.64375 0.2 C -0.64549 0.19259 -0.64722 0.18865 -0.65278 0.18611 C -0.65625 0.17916 -0.65833 0.17268 -0.66163 0.16574 C -0.66215 0.16342 -0.66302 0.15879 -0.66302 0.15902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2" y="1371600"/>
            <a:ext cx="2125903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0" y="26092"/>
            <a:ext cx="247856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3200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60355" y="5017427"/>
            <a:ext cx="5506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latin typeface=".VnAvant" pitchFamily="34" charset="0"/>
                <a:cs typeface="Times New Roman" pitchFamily="18" charset="0"/>
              </a:rPr>
              <a:t>XÕ </a:t>
            </a:r>
            <a:r>
              <a:rPr lang="en-US" sz="9600" b="1" dirty="0" err="1" smtClean="0">
                <a:latin typeface=".VnAvant" pitchFamily="34" charset="0"/>
                <a:cs typeface="Times New Roman" pitchFamily="18" charset="0"/>
              </a:rPr>
              <a:t>chiÒu</a:t>
            </a:r>
            <a:endParaRPr lang="en-US" sz="9600" b="1" dirty="0"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3" y="4"/>
            <a:ext cx="9161585" cy="5017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1848" y="5017427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0202" y="5017427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9865" y="5017427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2642" y="5029100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23479" y="5040823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3658" y="5017427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42771" y="5040823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8" grpId="0"/>
      <p:bldP spid="4" grpId="0"/>
      <p:bldP spid="6" grpId="0"/>
      <p:bldP spid="14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7" y="42956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898" y="228600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x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 0.02222 L -0.4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21 0.1 L -0.59688 0.48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288</Words>
  <Application>Microsoft Office PowerPoint</Application>
  <PresentationFormat>On-screen Show (4:3)</PresentationFormat>
  <Paragraphs>91</Paragraphs>
  <Slides>17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Concourse</vt:lpstr>
      <vt:lpstr>1_Concourse</vt:lpstr>
      <vt:lpstr>1_Office Theme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108</cp:revision>
  <dcterms:created xsi:type="dcterms:W3CDTF">2018-01-11T16:02:56Z</dcterms:created>
  <dcterms:modified xsi:type="dcterms:W3CDTF">2020-04-02T18:16:13Z</dcterms:modified>
</cp:coreProperties>
</file>