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3" r:id="rId4"/>
    <p:sldId id="259" r:id="rId5"/>
    <p:sldId id="261" r:id="rId6"/>
    <p:sldId id="275" r:id="rId7"/>
    <p:sldId id="263" r:id="rId8"/>
    <p:sldId id="264" r:id="rId9"/>
    <p:sldId id="265" r:id="rId10"/>
    <p:sldId id="273" r:id="rId11"/>
    <p:sldId id="267" r:id="rId12"/>
    <p:sldId id="272" r:id="rId13"/>
    <p:sldId id="276" r:id="rId14"/>
    <p:sldId id="284" r:id="rId15"/>
    <p:sldId id="285" r:id="rId16"/>
    <p:sldId id="286" r:id="rId17"/>
    <p:sldId id="287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6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4/4/2020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38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0" y="1465263"/>
            <a:ext cx="431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3"/>
            <a:ext cx="466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04470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0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5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0"/>
            <a:ext cx="6896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64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75" y="1203653"/>
            <a:ext cx="4680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g, y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3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0"/>
            <a:ext cx="2319866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pic>
        <p:nvPicPr>
          <p:cNvPr id="4098" name="Picture 2" descr="E:\BGĐT\LQCC g, y\tải xuố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459"/>
            <a:ext cx="2819400" cy="26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8" y="42952"/>
            <a:ext cx="3062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309732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1050068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0" y="0"/>
            <a:ext cx="7149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79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919" y="3779460"/>
            <a:ext cx="5562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0919" y="5299679"/>
            <a:ext cx="5980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3068" y="4038600"/>
            <a:ext cx="50626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Giã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" y="0"/>
            <a:ext cx="9109881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4484" y="5288340"/>
            <a:ext cx="5259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iã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" y="0"/>
            <a:ext cx="911556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6022" y="3810000"/>
            <a:ext cx="516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thñy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7939" y="5317743"/>
            <a:ext cx="5676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" y="1"/>
            <a:ext cx="9145137" cy="3810000"/>
          </a:xfrm>
        </p:spPr>
      </p:pic>
      <p:sp>
        <p:nvSpPr>
          <p:cNvPr id="5" name="TextBox 4"/>
          <p:cNvSpPr txBox="1"/>
          <p:nvPr/>
        </p:nvSpPr>
        <p:spPr>
          <a:xfrm>
            <a:off x="503210" y="3810000"/>
            <a:ext cx="81660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ThuyÒn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37" y="5279241"/>
            <a:ext cx="9100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Òn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25" y="0"/>
            <a:ext cx="8018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5021" y="0"/>
            <a:ext cx="9169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iện tượng cầu v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66800"/>
            <a:ext cx="8153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2054" y="5033883"/>
            <a:ext cx="72314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CÇu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vång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0850" y="5018522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0" y="5047531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503388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50185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50507" y="5039570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5938" y="5045256"/>
            <a:ext cx="133402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85832" y="5047531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6" grpId="0"/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-533400"/>
            <a:ext cx="368081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-533400"/>
            <a:ext cx="368081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350335" y="3886200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02868 C -0.5276 -0.03909 -0.53559 -0.04117 -0.54462 -0.04464 C -0.55 -0.04672 -0.55434 -0.05019 -0.55955 -0.05273 C -0.57257 -0.05921 -0.58785 -0.06291 -0.60139 -0.06661 C -0.61875 -0.06545 -0.63646 -0.06661 -0.65364 -0.06268 C -0.65729 -0.06175 -0.66042 -0.05805 -0.66406 -0.05666 C -0.66562 -0.05528 -0.66701 -0.05389 -0.66858 -0.05273 C -0.66996 -0.05181 -0.6717 -0.05158 -0.67309 -0.05065 C -0.67917 -0.04603 -0.68507 -0.03978 -0.69097 -0.03469 C -0.69601 -0.0303 -0.7026 -0.01943 -0.70729 -0.01295 C -0.7092 -0.00579 -0.7125 -0.00023 -0.71476 0.00693 C -0.71944 0.02243 -0.72309 0.03885 -0.72674 0.05481 C -0.72743 0.06406 -0.72969 0.07331 -0.72969 0.08256 C -0.72969 0.11147 -0.72378 0.14176 -0.7118 0.16605 C -0.70608 0.19704 -0.69965 0.21346 -0.68489 0.23774 C -0.67969 0.2463 -0.67378 0.25393 -0.66562 0.2574 C -0.65017 0.27914 -0.6217 0.27613 -0.60139 0.28538 C -0.5717 0.28399 -0.56684 0.28862 -0.54774 0.27937 C -0.53542 0.26295 -0.55017 0.28076 -0.53871 0.2715 C -0.52847 0.26318 -0.54392 0.27058 -0.53125 0.26549 C -0.52847 0.26295 -0.525 0.26202 -0.52222 0.25948 C -0.51163 0.24977 -0.52378 0.25578 -0.51337 0.25162 C -0.50833 0.24445 -0.50243 0.23705 -0.49549 0.23358 C -0.49201 0.22918 -0.48837 0.22618 -0.48489 0.22178 C -0.48385 0.21901 -0.48316 0.21623 -0.48194 0.21369 C -0.48055 0.21091 -0.47864 0.2086 -0.47743 0.20582 C -0.47517 0.20051 -0.47465 0.19403 -0.47309 0.18802 C -0.47101 0.17969 -0.46753 0.17252 -0.46562 0.16397 C -0.4618 0.13043 -0.45694 0.09227 -0.47153 0.06267 C -0.47396 0.05064 -0.47778 0.03977 -0.48194 0.02891 C -0.48594 0.0185 -0.48802 0.00555 -0.49549 -0.00093 C -0.49878 -0.01527 -0.51042 -0.02868 -0.52222 -0.02868 Z " pathEditMode="relative" rAng="0" ptsTypes="fffffffffffff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13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03 -0.30805 C -0.50399 -0.28284 -0.50035 -0.25948 -0.49913 -0.23451 C -0.49739 -0.19797 -0.49462 -0.12512 -0.49462 -0.12489 C -0.49566 -0.06684 -0.49288 -0.05389 -0.50069 -0.0118 C -0.50173 0.0074 -0.50469 0.02474 -0.5066 0.04371 C -0.5092 0.06915 -0.5118 0.10153 -0.52309 0.12326 C -0.52795 0.14431 -0.53767 0.15888 -0.55139 0.17091 C -0.5526 0.17206 -0.55312 0.17414 -0.55434 0.17507 C -0.5592 0.179 -0.56684 0.18039 -0.57222 0.18293 C -0.57847 0.19079 -0.57153 0.18339 -0.58125 0.18894 C -0.58576 0.19149 -0.5901 0.19634 -0.59462 0.19889 C -0.60382 0.20398 -0.61319 0.20536 -0.62309 0.20675 C -0.63906 0.21115 -0.64028 0.2123 -0.66476 0.20675 C -0.6684 0.20583 -0.67604 0.19565 -0.67969 0.19288 C -0.68576 0.18825 -0.69392 0.18918 -0.70069 0.18686 C -0.70642 0.17923 -0.71215 0.17067 -0.71996 0.16697 C -0.72048 0.16489 -0.72031 0.16235 -0.72153 0.16096 C -0.72483 0.15657 -0.72847 0.16119 -0.73194 0.15125 " pathEditMode="relative" rAng="0" ptsTypes="fffffffffffffffff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26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9" y="2719137"/>
            <a:ext cx="1869423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9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26092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49234"/>
            <a:ext cx="2667000" cy="25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7190" y="5016734"/>
            <a:ext cx="6292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M©y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tr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¾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9599" y="4991819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91421" y="5016734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6524" y="4996768"/>
            <a:ext cx="12923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9144000" cy="5018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5400" y="5077352"/>
            <a:ext cx="757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¾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0395" y="5029750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8251" y="5043398"/>
            <a:ext cx="53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  <a:endParaRPr lang="en-US" sz="9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17" grpId="0"/>
      <p:bldP spid="4" grpId="0"/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896" y="228600"/>
            <a:ext cx="3257623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 L -0.51666 0.366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09991 L -0.53855 0.610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140</Words>
  <Application>Microsoft Office PowerPoint</Application>
  <PresentationFormat>On-screen Show (4:3)</PresentationFormat>
  <Paragraphs>50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112</cp:revision>
  <dcterms:created xsi:type="dcterms:W3CDTF">2018-01-11T16:02:56Z</dcterms:created>
  <dcterms:modified xsi:type="dcterms:W3CDTF">2020-04-04T07:13:58Z</dcterms:modified>
</cp:coreProperties>
</file>