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144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5/14/2021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extLst>
      <p:ext uri="{BB962C8B-B14F-4D97-AF65-F5344CB8AC3E}">
        <p14:creationId xmlns:p14="http://schemas.microsoft.com/office/powerpoint/2010/main" val="34337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pPr/>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pPr/>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5/14/2021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5/14/2021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5.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3.jpeg"/><Relationship Id="rId5" Type="http://schemas.openxmlformats.org/officeDocument/2006/relationships/audio" Target="../media/audio5.wav"/><Relationship Id="rId10" Type="http://schemas.openxmlformats.org/officeDocument/2006/relationships/image" Target="../media/image22.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9.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8.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7.jpeg"/><Relationship Id="rId5" Type="http://schemas.openxmlformats.org/officeDocument/2006/relationships/audio" Target="../media/audio13.wav"/><Relationship Id="rId10" Type="http://schemas.openxmlformats.org/officeDocument/2006/relationships/image" Target="../media/image26.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3.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2.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1.jpeg"/><Relationship Id="rId5" Type="http://schemas.openxmlformats.org/officeDocument/2006/relationships/audio" Target="../media/audio19.wav"/><Relationship Id="rId10" Type="http://schemas.openxmlformats.org/officeDocument/2006/relationships/image" Target="../media/image30.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6.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5.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3.jpeg"/><Relationship Id="rId5" Type="http://schemas.openxmlformats.org/officeDocument/2006/relationships/audio" Target="../media/audio25.wav"/><Relationship Id="rId10" Type="http://schemas.openxmlformats.org/officeDocument/2006/relationships/image" Target="../media/image34.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dirty="0" smtClean="0"/>
              <a:t>PHÒNG GIÁO DỤC ĐÀO TẠO QUẬN LONG BIÊN</a:t>
            </a:r>
            <a:br>
              <a:rPr lang="en-US" sz="2400" b="1" dirty="0" smtClean="0"/>
            </a:br>
            <a:r>
              <a:rPr lang="en-US" sz="2400" b="1" u="sng" dirty="0" smtClean="0"/>
              <a:t>TRƯỜNG MẦM NON TRÀNG AN</a:t>
            </a:r>
            <a:endParaRPr lang="en-US" sz="2400" b="1" u="sng" dirty="0"/>
          </a:p>
        </p:txBody>
      </p:sp>
      <p:sp>
        <p:nvSpPr>
          <p:cNvPr id="3" name="Subtitle 2"/>
          <p:cNvSpPr>
            <a:spLocks noGrp="1"/>
          </p:cNvSpPr>
          <p:nvPr>
            <p:ph type="subTitle" idx="1"/>
          </p:nvPr>
        </p:nvSpPr>
        <p:spPr>
          <a:xfrm>
            <a:off x="152400" y="2209800"/>
            <a:ext cx="8915400" cy="3810000"/>
          </a:xfrm>
        </p:spPr>
        <p:txBody>
          <a:bodyPr/>
          <a:lstStyle/>
          <a:p>
            <a:pPr>
              <a:lnSpc>
                <a:spcPct val="130000"/>
              </a:lnSpc>
            </a:pPr>
            <a:r>
              <a:rPr lang="en-US" b="1" dirty="0" smtClean="0">
                <a:solidFill>
                  <a:srgbClr val="0000CC"/>
                </a:solidFill>
              </a:rPr>
              <a:t>LĨNH VỰC: PHÁT TRIỂN NHẬN THỨC</a:t>
            </a:r>
          </a:p>
          <a:p>
            <a:pPr algn="l"/>
            <a:r>
              <a:rPr lang="en-US" sz="2800" dirty="0" smtClean="0">
                <a:solidFill>
                  <a:srgbClr val="0000CC"/>
                </a:solidFill>
              </a:rPr>
              <a:t>	</a:t>
            </a:r>
            <a:r>
              <a:rPr lang="en-US" dirty="0" err="1" smtClean="0">
                <a:solidFill>
                  <a:srgbClr val="0000CC"/>
                </a:solidFill>
              </a:rPr>
              <a:t>Đề</a:t>
            </a:r>
            <a:r>
              <a:rPr lang="en-US" dirty="0" smtClean="0">
                <a:solidFill>
                  <a:srgbClr val="0000CC"/>
                </a:solidFill>
              </a:rPr>
              <a:t> </a:t>
            </a:r>
            <a:r>
              <a:rPr lang="en-US" dirty="0" err="1" smtClean="0">
                <a:solidFill>
                  <a:srgbClr val="0000CC"/>
                </a:solidFill>
              </a:rPr>
              <a:t>tài</a:t>
            </a:r>
            <a:r>
              <a:rPr lang="en-US" dirty="0" smtClean="0">
                <a:solidFill>
                  <a:srgbClr val="0000CC"/>
                </a:solidFill>
              </a:rPr>
              <a:t>: </a:t>
            </a:r>
            <a:r>
              <a:rPr lang="en-US" dirty="0" err="1" smtClean="0">
                <a:solidFill>
                  <a:srgbClr val="0000CC"/>
                </a:solidFill>
              </a:rPr>
              <a:t>Dạy</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kỹ</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phòng</a:t>
            </a:r>
            <a:r>
              <a:rPr lang="en-US" dirty="0" smtClean="0">
                <a:solidFill>
                  <a:srgbClr val="0000CC"/>
                </a:solidFill>
              </a:rPr>
              <a:t> </a:t>
            </a:r>
            <a:r>
              <a:rPr lang="en-US" dirty="0" err="1" smtClean="0">
                <a:solidFill>
                  <a:srgbClr val="0000CC"/>
                </a:solidFill>
              </a:rPr>
              <a:t>chống</a:t>
            </a:r>
            <a:r>
              <a:rPr lang="en-US" dirty="0" smtClean="0">
                <a:solidFill>
                  <a:srgbClr val="0000CC"/>
                </a:solidFill>
              </a:rPr>
              <a:t> </a:t>
            </a:r>
            <a:r>
              <a:rPr lang="en-US" dirty="0" err="1" smtClean="0">
                <a:solidFill>
                  <a:srgbClr val="0000CC"/>
                </a:solidFill>
              </a:rPr>
              <a:t>xâm</a:t>
            </a:r>
            <a:r>
              <a:rPr lang="en-US" dirty="0" smtClean="0">
                <a:solidFill>
                  <a:srgbClr val="0000CC"/>
                </a:solidFill>
              </a:rPr>
              <a:t> </a:t>
            </a:r>
            <a:r>
              <a:rPr lang="en-US" dirty="0" err="1" smtClean="0">
                <a:solidFill>
                  <a:srgbClr val="0000CC"/>
                </a:solidFill>
              </a:rPr>
              <a:t>hại</a:t>
            </a:r>
            <a:endParaRPr lang="en-US" dirty="0" smtClean="0">
              <a:solidFill>
                <a:srgbClr val="0000CC"/>
              </a:solidFill>
            </a:endParaRPr>
          </a:p>
          <a:p>
            <a:pPr algn="l"/>
            <a:r>
              <a:rPr lang="en-US" dirty="0" smtClean="0">
                <a:solidFill>
                  <a:srgbClr val="0000CC"/>
                </a:solidFill>
              </a:rPr>
              <a:t>	Lứa tuổi: 5- 6 </a:t>
            </a:r>
            <a:r>
              <a:rPr lang="en-US" dirty="0" smtClean="0">
                <a:solidFill>
                  <a:srgbClr val="0000CC"/>
                </a:solidFill>
              </a:rPr>
              <a:t>tuổi</a:t>
            </a:r>
            <a:endParaRPr lang="vi-VN" dirty="0" smtClean="0">
              <a:solidFill>
                <a:srgbClr val="0000CC"/>
              </a:solidFill>
            </a:endParaRPr>
          </a:p>
          <a:p>
            <a:pPr algn="l"/>
            <a:r>
              <a:rPr lang="vi-VN" dirty="0">
                <a:solidFill>
                  <a:srgbClr val="0000CC"/>
                </a:solidFill>
              </a:rPr>
              <a:t> </a:t>
            </a:r>
            <a:r>
              <a:rPr lang="vi-VN" dirty="0" smtClean="0">
                <a:solidFill>
                  <a:srgbClr val="0000CC"/>
                </a:solidFill>
              </a:rPr>
              <a:t>        Giáo viên: Nguyễn Thị Tâm</a:t>
            </a:r>
          </a:p>
          <a:p>
            <a:pPr algn="l"/>
            <a:endParaRPr lang="en-US" dirty="0" smtClean="0">
              <a:solidFill>
                <a:srgbClr val="0000CC"/>
              </a:solidFill>
            </a:endParaRPr>
          </a:p>
          <a:p>
            <a:pPr algn="l"/>
            <a:endParaRPr lang="en-US" sz="3600" dirty="0" smtClean="0">
              <a:solidFill>
                <a:srgbClr val="0000CC"/>
              </a:solidFill>
            </a:endParaRPr>
          </a:p>
        </p:txBody>
      </p:sp>
    </p:spTree>
    <p:extLst>
      <p:ext uri="{BB962C8B-B14F-4D97-AF65-F5344CB8AC3E}">
        <p14:creationId xmlns:p14="http://schemas.microsoft.com/office/powerpoint/2010/main" val="349672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Và hãy </a:t>
            </a:r>
            <a:r>
              <a:rPr lang="fr-FR" sz="2400"/>
              <a:t>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vệ</a:t>
            </a:r>
            <a:r>
              <a:rPr lang="en-US" sz="3600" b="1" dirty="0" smtClean="0">
                <a:solidFill>
                  <a:srgbClr val="FF0000"/>
                </a:solidFill>
                <a:latin typeface="Times New Roman" pitchFamily="18" charset="0"/>
                <a:cs typeface="Times New Roman" pitchFamily="18" charset="0"/>
              </a:rPr>
              <a:t> </a:t>
            </a:r>
          </a:p>
          <a:p>
            <a:pPr algn="ctr"/>
            <a:r>
              <a:rPr lang="en-US" sz="3600" b="1" dirty="0" err="1" smtClean="0">
                <a:solidFill>
                  <a:srgbClr val="FF0000"/>
                </a:solidFill>
                <a:latin typeface="Times New Roman" pitchFamily="18" charset="0"/>
                <a:cs typeface="Times New Roman" pitchFamily="18" charset="0"/>
              </a:rPr>
              <a:t>vùng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cảm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tắc</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ngón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tay</a:t>
            </a:r>
            <a:r>
              <a:rPr lang="en-US" b="1" dirty="0" smtClean="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2:</a:t>
            </a:r>
            <a:r>
              <a:rPr lang="en-US" sz="2800" dirty="0" smtClean="0">
                <a:latin typeface="Times New Roman" pitchFamily="18" charset="0"/>
                <a:cs typeface="Times New Roman" pitchFamily="18" charset="0"/>
              </a:rPr>
              <a:t>Bỏ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hô</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mọi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smtClean="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smtClean="0"/>
              <a:t>Theo </a:t>
            </a:r>
            <a:r>
              <a:rPr lang="en-US" sz="3200" b="1" dirty="0" smtClean="0"/>
              <a:t>con </a:t>
            </a:r>
            <a:r>
              <a:rPr lang="en-US" sz="3200" b="1" dirty="0" err="1" smtClean="0"/>
              <a:t>những</a:t>
            </a:r>
            <a:r>
              <a:rPr lang="en-US" sz="3200" b="1" dirty="0" smtClean="0"/>
              <a:t> </a:t>
            </a:r>
            <a:r>
              <a:rPr lang="en-US" sz="3200" b="1" dirty="0" err="1" smtClean="0"/>
              <a:t>người</a:t>
            </a:r>
            <a:r>
              <a:rPr lang="en-US" sz="3200" b="1" dirty="0" smtClean="0"/>
              <a:t> </a:t>
            </a:r>
            <a:r>
              <a:rPr lang="en-US" sz="3200" b="1" dirty="0" err="1" smtClean="0"/>
              <a:t>muốn</a:t>
            </a:r>
            <a:r>
              <a:rPr lang="en-US" sz="3200" b="1" dirty="0" smtClean="0"/>
              <a:t> </a:t>
            </a:r>
            <a:r>
              <a:rPr lang="en-US" sz="3200" b="1" dirty="0" err="1" smtClean="0"/>
              <a:t>xâm</a:t>
            </a:r>
            <a:r>
              <a:rPr lang="en-US" sz="3200" b="1" dirty="0" smtClean="0"/>
              <a:t> </a:t>
            </a:r>
            <a:r>
              <a:rPr lang="en-US" sz="3200" b="1" dirty="0" err="1" smtClean="0"/>
              <a:t>hại</a:t>
            </a:r>
            <a:r>
              <a:rPr lang="en-US" sz="3200" b="1" dirty="0" smtClean="0"/>
              <a:t> </a:t>
            </a:r>
            <a:r>
              <a:rPr lang="en-US" sz="3200" b="1" dirty="0" err="1" smtClean="0"/>
              <a:t>vùng</a:t>
            </a:r>
            <a:r>
              <a:rPr lang="en-US" sz="3200" b="1" dirty="0" smtClean="0"/>
              <a:t> </a:t>
            </a:r>
            <a:r>
              <a:rPr lang="en-US" sz="3200" b="1" dirty="0" err="1" smtClean="0"/>
              <a:t>đồ</a:t>
            </a:r>
            <a:r>
              <a:rPr lang="en-US" sz="3200" b="1" dirty="0" smtClean="0"/>
              <a:t> </a:t>
            </a:r>
            <a:r>
              <a:rPr lang="en-US" sz="3200" b="1" dirty="0" err="1" smtClean="0"/>
              <a:t>bơi</a:t>
            </a:r>
            <a:r>
              <a:rPr lang="en-US" sz="3200" b="1" dirty="0" smtClean="0"/>
              <a:t> </a:t>
            </a:r>
            <a:r>
              <a:rPr lang="en-US" sz="3200" b="1" dirty="0" err="1" smtClean="0"/>
              <a:t>của</a:t>
            </a:r>
            <a:r>
              <a:rPr lang="en-US" sz="3200" b="1" dirty="0" smtClean="0"/>
              <a:t> </a:t>
            </a:r>
            <a:r>
              <a:rPr lang="en-US" sz="3200" b="1" dirty="0" err="1" smtClean="0"/>
              <a:t>các</a:t>
            </a:r>
            <a:r>
              <a:rPr lang="en-US" sz="3200" b="1" dirty="0" smtClean="0"/>
              <a:t> con </a:t>
            </a:r>
            <a:r>
              <a:rPr lang="en-US" sz="3200" b="1" dirty="0" err="1" smtClean="0"/>
              <a:t>thì</a:t>
            </a:r>
            <a:r>
              <a:rPr lang="en-US" sz="3200" b="1" dirty="0" smtClean="0"/>
              <a:t> </a:t>
            </a:r>
            <a:r>
              <a:rPr lang="en-US" sz="3200" b="1" dirty="0" err="1" smtClean="0"/>
              <a:t>họ</a:t>
            </a:r>
            <a:r>
              <a:rPr lang="en-US" sz="3200" b="1" dirty="0" smtClean="0"/>
              <a:t> </a:t>
            </a:r>
            <a:r>
              <a:rPr lang="en-US" sz="3200" b="1" dirty="0" err="1" smtClean="0"/>
              <a:t>sẽ</a:t>
            </a:r>
            <a:r>
              <a:rPr lang="en-US" sz="3200" b="1" dirty="0" smtClean="0"/>
              <a:t> </a:t>
            </a:r>
            <a:r>
              <a:rPr lang="en-US" sz="3200" b="1" dirty="0" err="1" smtClean="0"/>
              <a:t>làm</a:t>
            </a:r>
            <a:r>
              <a:rPr lang="en-US" sz="3200" b="1" dirty="0" smtClean="0"/>
              <a:t> </a:t>
            </a:r>
            <a:r>
              <a:rPr lang="en-US" sz="3200" b="1" dirty="0" err="1" smtClean="0"/>
              <a:t>gì</a:t>
            </a:r>
            <a:r>
              <a:rPr lang="en-US" sz="3200" b="1" dirty="0" smtClean="0"/>
              <a:t>?</a:t>
            </a:r>
            <a:endParaRPr lang="en-US" sz="3200" b="1" dirty="0"/>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 </a:t>
              </a:r>
              <a:r>
                <a:rPr lang="en-US" sz="2400" dirty="0" err="1" smtClean="0">
                  <a:latin typeface="Times New Roman" pitchFamily="18" charset="0"/>
                  <a:cs typeface="Times New Roman" pitchFamily="18" charset="0"/>
                </a:rPr>
                <a:t>Rủ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b. </a:t>
              </a:r>
              <a:r>
                <a:rPr lang="en-US" sz="2400" dirty="0" err="1" smtClean="0">
                  <a:latin typeface="Times New Roman" pitchFamily="18" charset="0"/>
                  <a:cs typeface="Times New Roman" pitchFamily="18" charset="0"/>
                </a:rPr>
                <a:t>Nhìn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c.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d.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đáp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phòng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xâm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sẽ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đáo</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imes New Roman" pitchFamily="18" charset="0"/>
                <a:cs typeface="Times New Roman" pitchFamily="18" charset="0"/>
              </a:rPr>
              <a:t>Ai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sờ</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con?</a:t>
            </a:r>
            <a:endParaRPr lang="en-US" sz="3200" b="1" dirty="0">
              <a:latin typeface="Times New Roman" pitchFamily="18" charset="0"/>
              <a:cs typeface="Times New Roman" pitchFamily="18" charset="0"/>
            </a:endParaRP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a.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bệnh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phải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r>
                <a:rPr lang="en-US" sz="1800" dirty="0" smtClean="0">
                  <a:latin typeface="Times New Roman" pitchFamily="18" charset="0"/>
                  <a:cs typeface="Times New Roman" pitchFamily="18" charset="0"/>
                </a:rPr>
                <a:t> ở </a:t>
              </a:r>
              <a:r>
                <a:rPr lang="en-US" sz="1800" dirty="0" err="1" smtClean="0">
                  <a:latin typeface="Times New Roman" pitchFamily="18" charset="0"/>
                  <a:cs typeface="Times New Roman" pitchFamily="18" charset="0"/>
                </a:rPr>
                <a:t>bên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cạnh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con </a:t>
              </a:r>
              <a:r>
                <a:rPr lang="en-US" sz="1800" dirty="0" err="1" smtClean="0">
                  <a:latin typeface="Times New Roman" pitchFamily="18" charset="0"/>
                  <a:cs typeface="Times New Roman" pitchFamily="18" charset="0"/>
                </a:rPr>
                <a:t>đồng</a:t>
              </a:r>
              <a:r>
                <a:rPr lang="en-US" sz="1800" dirty="0" smtClean="0">
                  <a:latin typeface="Times New Roman" pitchFamily="18" charset="0"/>
                  <a:cs typeface="Times New Roman" pitchFamily="18" charset="0"/>
                </a:rPr>
                <a:t> ý</a:t>
              </a:r>
              <a:endParaRPr lang="en-US" sz="1800" dirty="0">
                <a:latin typeface="Times New Roman" pitchFamily="18" charset="0"/>
                <a:cs typeface="Times New Roman" pitchFamily="18" charset="0"/>
              </a:endParaRP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b. </a:t>
              </a:r>
              <a:r>
                <a:rPr lang="en-US" sz="1800" dirty="0" err="1" smtClean="0">
                  <a:latin typeface="Times New Roman" pitchFamily="18" charset="0"/>
                  <a:cs typeface="Times New Roman" pitchFamily="18" charset="0"/>
                </a:rPr>
                <a:t>Bạn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bè</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bố</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c.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d.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con</a:t>
              </a:r>
              <a:endParaRPr lang="en-US" sz="1800" dirty="0">
                <a:latin typeface="Times New Roman" pitchFamily="18" charset="0"/>
                <a:cs typeface="Times New Roman" pitchFamily="18" charset="0"/>
              </a:endParaRP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smtClean="0"/>
              <a:t>Khi</a:t>
            </a:r>
            <a:r>
              <a:rPr lang="en-US" sz="2800" b="1" dirty="0" smtClean="0"/>
              <a:t> </a:t>
            </a:r>
            <a:r>
              <a:rPr lang="en-US" sz="2800" b="1" dirty="0" err="1" smtClean="0"/>
              <a:t>có</a:t>
            </a:r>
            <a:r>
              <a:rPr lang="en-US" sz="2800" b="1" dirty="0" smtClean="0"/>
              <a:t> </a:t>
            </a:r>
            <a:r>
              <a:rPr lang="en-US" sz="2800" b="1" dirty="0" err="1" smtClean="0"/>
              <a:t>người</a:t>
            </a:r>
            <a:r>
              <a:rPr lang="en-US" sz="2800" b="1" dirty="0" smtClean="0"/>
              <a:t> </a:t>
            </a:r>
            <a:r>
              <a:rPr lang="en-US" sz="2800" b="1" dirty="0" err="1" smtClean="0"/>
              <a:t>đến</a:t>
            </a:r>
            <a:r>
              <a:rPr lang="en-US" sz="2800" b="1" dirty="0" smtClean="0"/>
              <a:t> </a:t>
            </a:r>
            <a:r>
              <a:rPr lang="en-US" sz="2800" b="1" dirty="0" err="1" smtClean="0"/>
              <a:t>gần</a:t>
            </a:r>
            <a:r>
              <a:rPr lang="en-US" sz="2800" b="1" dirty="0" smtClean="0"/>
              <a:t> </a:t>
            </a:r>
            <a:r>
              <a:rPr lang="en-US" sz="2800" b="1" dirty="0" err="1" smtClean="0"/>
              <a:t>có</a:t>
            </a:r>
            <a:r>
              <a:rPr lang="en-US" sz="2800" b="1" dirty="0" smtClean="0"/>
              <a:t> ý </a:t>
            </a:r>
            <a:r>
              <a:rPr lang="en-US" sz="2800" b="1" dirty="0" err="1" smtClean="0"/>
              <a:t>định</a:t>
            </a:r>
            <a:r>
              <a:rPr lang="en-US" sz="2800" b="1" dirty="0" smtClean="0"/>
              <a:t> </a:t>
            </a:r>
            <a:r>
              <a:rPr lang="en-US" sz="2800" b="1" dirty="0" err="1" smtClean="0"/>
              <a:t>xấu</a:t>
            </a:r>
            <a:r>
              <a:rPr lang="en-US" sz="2800" b="1" dirty="0" smtClean="0"/>
              <a:t> con </a:t>
            </a:r>
            <a:r>
              <a:rPr lang="en-US" sz="2800" b="1" dirty="0" err="1" smtClean="0"/>
              <a:t>sẽ</a:t>
            </a:r>
            <a:r>
              <a:rPr lang="en-US" sz="2800" b="1" dirty="0" smtClean="0"/>
              <a:t> </a:t>
            </a:r>
            <a:r>
              <a:rPr lang="en-US" sz="2800" b="1" dirty="0" err="1" smtClean="0"/>
              <a:t>làm</a:t>
            </a:r>
            <a:r>
              <a:rPr lang="en-US" sz="2800" b="1" dirty="0" smtClean="0"/>
              <a:t> </a:t>
            </a:r>
            <a:r>
              <a:rPr lang="en-US" sz="2800" b="1" dirty="0" err="1" smtClean="0"/>
              <a:t>gì</a:t>
            </a:r>
            <a:r>
              <a:rPr lang="en-US" sz="2800" b="1" dirty="0" smtClean="0"/>
              <a:t>?</a:t>
            </a:r>
            <a:endParaRPr lang="en-US" sz="2800" b="1" dirty="0"/>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to</a:t>
              </a:r>
              <a:endParaRPr lang="en-US" sz="2800" dirty="0">
                <a:latin typeface="Times New Roman" pitchFamily="18" charset="0"/>
                <a:cs typeface="Times New Roman" pitchFamily="18" charset="0"/>
              </a:endParaRP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d. </a:t>
              </a:r>
              <a:r>
                <a:rPr lang="en-US" sz="2800" dirty="0" err="1" smtClean="0">
                  <a:latin typeface="Times New Roman" pitchFamily="18" charset="0"/>
                  <a:cs typeface="Times New Roman" pitchFamily="18" charset="0"/>
                </a:rPr>
                <a:t>Ngồi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trên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cơ</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thể</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Miệng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ngực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giữa</a:t>
            </a:r>
            <a:r>
              <a:rPr lang="en-US" dirty="0" smtClean="0">
                <a:solidFill>
                  <a:schemeClr val="tx1"/>
                </a:solidFill>
                <a:latin typeface="Times New Roman" pitchFamily="18" charset="0"/>
                <a:cs typeface="Times New Roman" pitchFamily="18" charset="0"/>
              </a:rPr>
              <a:t> 2 </a:t>
            </a:r>
            <a:r>
              <a:rPr lang="en-US" dirty="0" err="1" smtClean="0">
                <a:solidFill>
                  <a:schemeClr val="tx1"/>
                </a:solidFill>
                <a:latin typeface="Times New Roman" pitchFamily="18" charset="0"/>
                <a:cs typeface="Times New Roman" pitchFamily="18" charset="0"/>
              </a:rPr>
              <a:t>đùi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những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ai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phép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bắt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vệ</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ngủ</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trưa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chúng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nhìn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hay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bạn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a:t>
            </a:r>
            <a:r>
              <a:rPr lang="fr-FR" sz="2400" smtClean="0"/>
              <a:t>những hành </a:t>
            </a:r>
            <a:r>
              <a:rPr lang="fr-FR" sz="2400"/>
              <a:t>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a:t>
            </a:r>
            <a:r>
              <a:rPr lang="fr-FR" sz="2400" smtClean="0">
                <a:solidFill>
                  <a:schemeClr val="tx1"/>
                </a:solidFill>
                <a:latin typeface="Times New Roman" pitchFamily="18" charset="0"/>
                <a:cs typeface="Times New Roman" pitchFamily="18" charset="0"/>
              </a:rPr>
              <a:t>hải </a:t>
            </a:r>
            <a:r>
              <a:rPr lang="fr-FR" sz="2400">
                <a:solidFill>
                  <a:schemeClr val="tx1"/>
                </a:solidFill>
                <a:latin typeface="Times New Roman" pitchFamily="18" charset="0"/>
                <a:cs typeface="Times New Roman" pitchFamily="18" charset="0"/>
              </a:rPr>
              <a:t>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Các </a:t>
            </a:r>
            <a:r>
              <a:rPr lang="fr-FR" sz="2400"/>
              <a:t>con hãy bỏ chạy thật nhanh đến nơi đông hô hoán thật to để mọi người chú ý đến mình.</a:t>
            </a:r>
            <a:r>
              <a:rPr lang="en-US" sz="2400"/>
              <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TotalTime>
  <Words>633</Words>
  <Application>Microsoft Office PowerPoint</Application>
  <PresentationFormat>On-screen Show (4:3)</PresentationFormat>
  <Paragraphs>66</Paragraphs>
  <Slides>21</Slides>
  <Notes>1</Notes>
  <HiddenSlides>0</HiddenSlides>
  <MMClips>5</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PHÒNG GIÁO DỤC ĐÀO TẠO QUẬN LONG BIÊN TRƯỜNG MẦM NON TRÀNG AN</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ADMIN</cp:lastModifiedBy>
  <cp:revision>148</cp:revision>
  <dcterms:created xsi:type="dcterms:W3CDTF">2018-10-26T01:32:50Z</dcterms:created>
  <dcterms:modified xsi:type="dcterms:W3CDTF">2021-05-14T10:19:35Z</dcterms:modified>
</cp:coreProperties>
</file>