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62" r:id="rId3"/>
    <p:sldId id="261" r:id="rId4"/>
    <p:sldId id="266" r:id="rId5"/>
    <p:sldId id="267" r:id="rId6"/>
    <p:sldId id="268" r:id="rId7"/>
    <p:sldId id="264" r:id="rId8"/>
    <p:sldId id="265" r:id="rId9"/>
    <p:sldId id="263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8" r:id="rId19"/>
    <p:sldId id="277" r:id="rId20"/>
    <p:sldId id="280" r:id="rId21"/>
    <p:sldId id="282" r:id="rId22"/>
    <p:sldId id="28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3902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0254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3913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4787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3652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3584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5761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8361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498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0118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7921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2392F-1D92-4E35-A39A-53C4AF526670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B9D6C-4DAC-4B16-AEF3-4A707A1F3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0495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nhac\doi%20mat%20xinh%20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34.jpeg"/><Relationship Id="rId9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microsoft.com/office/2007/relationships/media" Target="../media/media1.mp3"/><Relationship Id="rId7" Type="http://schemas.openxmlformats.org/officeDocument/2006/relationships/image" Target="../media/image22.gif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9.gif"/><Relationship Id="rId5" Type="http://schemas.openxmlformats.org/officeDocument/2006/relationships/image" Target="../media/image4.png"/><Relationship Id="rId10" Type="http://schemas.openxmlformats.org/officeDocument/2006/relationships/image" Target="../media/image12.gif"/><Relationship Id="rId4" Type="http://schemas.openxmlformats.org/officeDocument/2006/relationships/image" Target="../media/image36.png"/><Relationship Id="rId9" Type="http://schemas.openxmlformats.org/officeDocument/2006/relationships/image" Target="../media/image24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microsoft.com/office/2007/relationships/media" Target="../media/media2.mp3"/><Relationship Id="rId7" Type="http://schemas.openxmlformats.org/officeDocument/2006/relationships/image" Target="../media/image22.gif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9.gif"/><Relationship Id="rId5" Type="http://schemas.openxmlformats.org/officeDocument/2006/relationships/image" Target="../media/image4.png"/><Relationship Id="rId4" Type="http://schemas.openxmlformats.org/officeDocument/2006/relationships/image" Target="../media/image36.png"/><Relationship Id="rId9" Type="http://schemas.openxmlformats.org/officeDocument/2006/relationships/image" Target="../media/image24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12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MG%20DAI%20HUNG\NHAC%20THIEU%20NHI\NHAC%20DONG%20VAT\chim%20chich%20bong.MP3" TargetMode="External"/><Relationship Id="rId6" Type="http://schemas.openxmlformats.org/officeDocument/2006/relationships/image" Target="../media/image19.gif"/><Relationship Id="rId5" Type="http://schemas.openxmlformats.org/officeDocument/2006/relationships/image" Target="../media/image38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wm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7" Type="http://schemas.openxmlformats.org/officeDocument/2006/relationships/image" Target="../media/image12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5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3" name="Picture 6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4" name="Picture 7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5770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5" name="Picture 8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19750" y="-10096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6" name="Picture 9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1350" y="-10096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7" name="Picture 10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53350" y="-10096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8" name="Picture 11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09650" y="-10096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9" name="Picture 12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63000" y="445770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0" name="Picture 13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63000" y="228600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1" name="Picture 14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63000" y="38100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2" name="Picture 15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09650" y="54673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3" name="Picture 16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19450" y="54673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4" name="Picture 17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05450" y="54673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5" name="Picture 18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53350" y="54673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 descr="Picture3"/>
          <p:cNvPicPr>
            <a:picLocks noChangeAspect="1" noChangeArrowheads="1"/>
          </p:cNvPicPr>
          <p:nvPr/>
        </p:nvPicPr>
        <p:blipFill>
          <a:blip r:embed="rId4">
            <a:lum bright="12000" contras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638" y="0"/>
            <a:ext cx="9164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WordArt 6"/>
          <p:cNvSpPr>
            <a:spLocks noChangeArrowheads="1" noChangeShapeType="1" noTextEdit="1"/>
          </p:cNvSpPr>
          <p:nvPr/>
        </p:nvSpPr>
        <p:spPr bwMode="auto">
          <a:xfrm>
            <a:off x="1447800" y="1524000"/>
            <a:ext cx="6267450" cy="12192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vi-VN" sz="4800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Chào mừng các cô giáo đến thăm lớp dự giờ</a:t>
            </a:r>
            <a:endParaRPr lang="en-US" sz="4800" b="1" kern="1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12658" name="Rectangle 2"/>
          <p:cNvSpPr txBox="1">
            <a:spLocks noChangeArrowheads="1"/>
          </p:cNvSpPr>
          <p:nvPr/>
        </p:nvSpPr>
        <p:spPr bwMode="auto">
          <a:xfrm>
            <a:off x="228600" y="250825"/>
            <a:ext cx="86868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PHÒNG GIÁO DỤC&amp; ĐÀO TẠO 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LONG BIÊN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i="1" dirty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TRƯỜNG: MẦM NON </a:t>
            </a:r>
            <a:r>
              <a:rPr lang="en-US" sz="2800" b="1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TRANG AN</a:t>
            </a:r>
            <a:endParaRPr lang="en-US" sz="2800" b="1" i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59" name="WordArt 4"/>
          <p:cNvSpPr>
            <a:spLocks noChangeArrowheads="1" noChangeShapeType="1" noTextEdit="1"/>
          </p:cNvSpPr>
          <p:nvPr/>
        </p:nvSpPr>
        <p:spPr bwMode="auto">
          <a:xfrm>
            <a:off x="1295400" y="3810000"/>
            <a:ext cx="6781800" cy="70961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78042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Hoạt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động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có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chủ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đích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: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Khám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phá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khoa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học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12661" name="Rectangle 3"/>
          <p:cNvSpPr txBox="1">
            <a:spLocks noChangeArrowheads="1"/>
          </p:cNvSpPr>
          <p:nvPr/>
        </p:nvSpPr>
        <p:spPr bwMode="auto">
          <a:xfrm>
            <a:off x="2574925" y="5657850"/>
            <a:ext cx="6400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3600" b="1" i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3600" b="1" i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6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3600" b="1" i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3600" b="1" i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i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600" b="1" i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600" b="1" i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2662" name="WordArt 22"/>
          <p:cNvSpPr>
            <a:spLocks noChangeArrowheads="1" noChangeShapeType="1" noTextEdit="1"/>
          </p:cNvSpPr>
          <p:nvPr/>
        </p:nvSpPr>
        <p:spPr bwMode="auto">
          <a:xfrm>
            <a:off x="1295400" y="4164806"/>
            <a:ext cx="6648450" cy="109299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12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Đề</a:t>
            </a:r>
            <a:r>
              <a:rPr lang="en-US" sz="1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12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tài</a:t>
            </a:r>
            <a:r>
              <a:rPr lang="en-US" sz="1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: </a:t>
            </a:r>
            <a:r>
              <a:rPr lang="en-US" sz="12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Khám</a:t>
            </a:r>
            <a:r>
              <a:rPr lang="en-US" sz="1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12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phá</a:t>
            </a:r>
            <a:r>
              <a:rPr lang="en-US" sz="1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12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một</a:t>
            </a:r>
            <a:r>
              <a:rPr lang="en-US" sz="1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12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số</a:t>
            </a:r>
            <a:r>
              <a:rPr lang="en-US" sz="1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12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loại</a:t>
            </a:r>
            <a:r>
              <a:rPr lang="en-US" sz="1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12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quả</a:t>
            </a:r>
            <a:endParaRPr lang="en-US" sz="12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latin typeface="Times New Roman"/>
              <a:cs typeface="Times New Roman"/>
            </a:endParaRPr>
          </a:p>
        </p:txBody>
      </p:sp>
      <p:sp>
        <p:nvSpPr>
          <p:cNvPr id="112664" name="Rectangle 2"/>
          <p:cNvSpPr txBox="1">
            <a:spLocks noChangeArrowheads="1"/>
          </p:cNvSpPr>
          <p:nvPr/>
        </p:nvSpPr>
        <p:spPr bwMode="auto">
          <a:xfrm>
            <a:off x="457200" y="2286000"/>
            <a:ext cx="86868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CHỦ ĐIỂM: 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THỰC VẬT</a:t>
            </a:r>
            <a:endParaRPr lang="en-US" sz="2800" b="1" i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3" name="doi mat xinh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6096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70808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26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90436" fill="hold"/>
                                        <p:tgtEl>
                                          <p:spTgt spid="1126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73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673"/>
                </p:tgtEl>
              </p:cMediaNode>
            </p:audio>
          </p:childTnLst>
        </p:cTn>
      </p:par>
    </p:tnLst>
    <p:bldLst>
      <p:bldP spid="2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1371600"/>
            <a:ext cx="4343400" cy="3810000"/>
          </a:xfrm>
        </p:spPr>
      </p:pic>
      <p:sp>
        <p:nvSpPr>
          <p:cNvPr id="5" name="TextBox 4"/>
          <p:cNvSpPr txBox="1"/>
          <p:nvPr/>
        </p:nvSpPr>
        <p:spPr>
          <a:xfrm>
            <a:off x="3733800" y="5562600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Ổi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038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9800" y="533400"/>
            <a:ext cx="4953000" cy="4191000"/>
          </a:xfrm>
        </p:spPr>
      </p:pic>
      <p:sp>
        <p:nvSpPr>
          <p:cNvPr id="5" name="Rectangle 4"/>
          <p:cNvSpPr/>
          <p:nvPr/>
        </p:nvSpPr>
        <p:spPr>
          <a:xfrm>
            <a:off x="2895600" y="5478821"/>
            <a:ext cx="40385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Dưa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hấu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79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914400"/>
            <a:ext cx="5257799" cy="3674802"/>
          </a:xfrm>
        </p:spPr>
      </p:pic>
      <p:sp>
        <p:nvSpPr>
          <p:cNvPr id="5" name="Rectangle 4"/>
          <p:cNvSpPr/>
          <p:nvPr/>
        </p:nvSpPr>
        <p:spPr>
          <a:xfrm>
            <a:off x="3886200" y="5269605"/>
            <a:ext cx="20986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Bơ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633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200" y="1066800"/>
            <a:ext cx="5943600" cy="3942556"/>
          </a:xfrm>
        </p:spPr>
      </p:pic>
      <p:sp>
        <p:nvSpPr>
          <p:cNvPr id="5" name="Rectangle 4"/>
          <p:cNvSpPr/>
          <p:nvPr/>
        </p:nvSpPr>
        <p:spPr>
          <a:xfrm>
            <a:off x="3429000" y="5410200"/>
            <a:ext cx="26035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637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914400"/>
            <a:ext cx="6034617" cy="4525963"/>
          </a:xfrm>
        </p:spPr>
      </p:pic>
      <p:sp>
        <p:nvSpPr>
          <p:cNvPr id="5" name="Rectangle 4"/>
          <p:cNvSpPr/>
          <p:nvPr/>
        </p:nvSpPr>
        <p:spPr>
          <a:xfrm>
            <a:off x="3505200" y="5638800"/>
            <a:ext cx="24897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Mận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382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800" y="838200"/>
            <a:ext cx="6096000" cy="4191000"/>
          </a:xfrm>
        </p:spPr>
      </p:pic>
      <p:sp>
        <p:nvSpPr>
          <p:cNvPr id="5" name="Rectangle 4"/>
          <p:cNvSpPr/>
          <p:nvPr/>
        </p:nvSpPr>
        <p:spPr>
          <a:xfrm>
            <a:off x="3505200" y="5527964"/>
            <a:ext cx="24224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765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2600" y="838200"/>
            <a:ext cx="5334000" cy="4124325"/>
          </a:xfrm>
        </p:spPr>
      </p:pic>
      <p:sp>
        <p:nvSpPr>
          <p:cNvPr id="5" name="Rectangle 4"/>
          <p:cNvSpPr/>
          <p:nvPr/>
        </p:nvSpPr>
        <p:spPr>
          <a:xfrm>
            <a:off x="3505200" y="5458690"/>
            <a:ext cx="21317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630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838200"/>
            <a:ext cx="5562600" cy="3615531"/>
          </a:xfrm>
        </p:spPr>
      </p:pic>
      <p:sp>
        <p:nvSpPr>
          <p:cNvPr id="5" name="Rectangle 4"/>
          <p:cNvSpPr/>
          <p:nvPr/>
        </p:nvSpPr>
        <p:spPr>
          <a:xfrm>
            <a:off x="3429000" y="5257800"/>
            <a:ext cx="255711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698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914400"/>
            <a:ext cx="6781800" cy="3657600"/>
          </a:xfrm>
        </p:spPr>
      </p:pic>
      <p:sp>
        <p:nvSpPr>
          <p:cNvPr id="5" name="Rectangle 4"/>
          <p:cNvSpPr/>
          <p:nvPr/>
        </p:nvSpPr>
        <p:spPr>
          <a:xfrm>
            <a:off x="2895600" y="5126320"/>
            <a:ext cx="26949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Nhãn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834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457200"/>
            <a:ext cx="2514600" cy="1828800"/>
          </a:xfrm>
        </p:spPr>
      </p:pic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5200" y="-6928"/>
            <a:ext cx="2667000" cy="2445328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1" y="0"/>
            <a:ext cx="3048000" cy="243840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0"/>
            <a:ext cx="2971800" cy="2438400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1" y="2438400"/>
            <a:ext cx="3048000" cy="1971278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9000" y="2438401"/>
            <a:ext cx="2743200" cy="1971278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1" y="4409678"/>
            <a:ext cx="3048000" cy="2209800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4436323"/>
            <a:ext cx="2971800" cy="2156510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4154" y="2420992"/>
            <a:ext cx="2538845" cy="20153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0088" y="4436323"/>
            <a:ext cx="2771775" cy="194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50801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36" y="-3429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76400" y="1143000"/>
            <a:ext cx="645958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05000" y="2971800"/>
            <a:ext cx="5410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endParaRPr lang="en-US" sz="3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6" name="Picture 6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-76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EC86B4260ABE4D00AED24191244CEFB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29766"/>
            <a:ext cx="1143000" cy="231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LAU04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4109" y="4800601"/>
            <a:ext cx="218209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2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04774"/>
            <a:ext cx="457200" cy="4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2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72268"/>
            <a:ext cx="914400" cy="79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2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07388" y="1573887"/>
            <a:ext cx="627011" cy="64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2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3243" y="4253344"/>
            <a:ext cx="757650" cy="62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AG00130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018755">
            <a:off x="490135" y="4201583"/>
            <a:ext cx="697616" cy="60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G00130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018755">
            <a:off x="7258456" y="319087"/>
            <a:ext cx="40957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 descr="AG00130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018755">
            <a:off x="7196770" y="3494193"/>
            <a:ext cx="675093" cy="56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9990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2000">
        <p:fade/>
      </p:transition>
    </mc:Choice>
    <mc:Fallback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Em Yeu Cay Xanh - Hoang Ngan Ha.mp3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1545" y="1967345"/>
            <a:ext cx="63113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3" descr="Star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4382" y="609600"/>
            <a:ext cx="14192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index_image44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562600"/>
            <a:ext cx="91440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E1D9D76DECD649AF8BEFAAC20616941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211656"/>
            <a:ext cx="857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EF5A5FBE7C05422E9F0C3FC530992997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66737"/>
            <a:ext cx="85725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glitter_star9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480088"/>
            <a:ext cx="76200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Em Yeu Cay Xanh - Hoang Ngan Ha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184077" y="38567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272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3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033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Qua - Nhat Mai.mp3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47261" y="1967345"/>
            <a:ext cx="5849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“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3" descr="Star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4382" y="609600"/>
            <a:ext cx="14192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index_image44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562600"/>
            <a:ext cx="91440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E1D9D76DECD649AF8BEFAAC20616941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313149"/>
            <a:ext cx="857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EF5A5FBE7C05422E9F0C3FC530992997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4382" y="3147580"/>
            <a:ext cx="85725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Qua - Nhat Mai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272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0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690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chim chich bo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1" descr="25175mi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1651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2" descr="25175mi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2800" y="990600"/>
            <a:ext cx="1651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20969" y="5105399"/>
            <a:ext cx="4149662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dirty="0" smtClean="0">
                <a:solidFill>
                  <a:srgbClr val="CC0066"/>
                </a:solidFill>
              </a:rPr>
              <a:t>XIN CHÀO HẸN GẶP LẠI</a:t>
            </a:r>
          </a:p>
        </p:txBody>
      </p:sp>
      <p:pic>
        <p:nvPicPr>
          <p:cNvPr id="10" name="Picture 13" descr="Star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7021" y="3352800"/>
            <a:ext cx="14192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Star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04812"/>
            <a:ext cx="14192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glitter_star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483984"/>
            <a:ext cx="76200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629" y="2362200"/>
            <a:ext cx="8364504" cy="166454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8895919"/>
              </a:avLst>
            </a:prstTxWarp>
            <a:spAutoFit/>
          </a:bodyPr>
          <a:lstStyle/>
          <a:p>
            <a:pPr algn="ctr"/>
            <a:endParaRPr lang="en-US" sz="3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CHÚC QUÝ VỴ SỨC KHỎE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7133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2907" fill="hold"/>
                                        <p:tgtEl>
                                          <p:spTgt spid="20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0" y="20574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800" dirty="0"/>
          </a:p>
        </p:txBody>
      </p:sp>
      <p:pic>
        <p:nvPicPr>
          <p:cNvPr id="4" name="Picture 6" descr="star0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9275" y="3886200"/>
            <a:ext cx="214312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star02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049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glitter_star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91403"/>
            <a:ext cx="83820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1" descr="j023213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87082">
            <a:off x="2435150" y="3177702"/>
            <a:ext cx="2357238" cy="2135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39990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Cam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400" y="1970880"/>
            <a:ext cx="5791200" cy="4201319"/>
          </a:xfrm>
        </p:spPr>
      </p:pic>
    </p:spTree>
    <p:extLst>
      <p:ext uri="{BB962C8B-B14F-4D97-AF65-F5344CB8AC3E}">
        <p14:creationId xmlns:p14="http://schemas.microsoft.com/office/powerpoint/2010/main" xmlns="" val="250857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1524000"/>
            <a:ext cx="6857999" cy="4572000"/>
          </a:xfrm>
        </p:spPr>
      </p:pic>
    </p:spTree>
    <p:extLst>
      <p:ext uri="{BB962C8B-B14F-4D97-AF65-F5344CB8AC3E}">
        <p14:creationId xmlns:p14="http://schemas.microsoft.com/office/powerpoint/2010/main" xmlns="" val="2235726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1524000"/>
            <a:ext cx="6477000" cy="4724399"/>
          </a:xfrm>
        </p:spPr>
      </p:pic>
    </p:spTree>
    <p:extLst>
      <p:ext uri="{BB962C8B-B14F-4D97-AF65-F5344CB8AC3E}">
        <p14:creationId xmlns:p14="http://schemas.microsoft.com/office/powerpoint/2010/main" xmlns="" val="405953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84501" y="1967345"/>
            <a:ext cx="53749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6" descr="3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429000"/>
            <a:ext cx="1706563" cy="251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berri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971800"/>
            <a:ext cx="3293918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Star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4382" y="609600"/>
            <a:ext cx="14192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star02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7518" y="2648312"/>
            <a:ext cx="952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1526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So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1905000"/>
            <a:ext cx="3962399" cy="38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400" y="5772834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huối</a:t>
            </a:r>
            <a:endParaRPr lang="en-US" sz="3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2286000"/>
            <a:ext cx="4419600" cy="3200400"/>
          </a:xfrm>
        </p:spPr>
      </p:pic>
    </p:spTree>
    <p:extLst>
      <p:ext uri="{BB962C8B-B14F-4D97-AF65-F5344CB8AC3E}">
        <p14:creationId xmlns:p14="http://schemas.microsoft.com/office/powerpoint/2010/main" xmlns="" val="272012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41119" y="1967345"/>
            <a:ext cx="3861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3" descr="Star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4382" y="609600"/>
            <a:ext cx="14192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index_image44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562600"/>
            <a:ext cx="91440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E1D9D76DECD649AF8BEFAAC20616941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600200"/>
            <a:ext cx="857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EF5A5FBE7C05422E9F0C3FC53099299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4382" y="3147580"/>
            <a:ext cx="85725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glitter_star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0436" y="3456709"/>
            <a:ext cx="76200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9576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174</Words>
  <Application>Microsoft Office PowerPoint</Application>
  <PresentationFormat>On-screen Show (4:3)</PresentationFormat>
  <Paragraphs>40</Paragraphs>
  <Slides>22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Khám phá quả Cam</vt:lpstr>
      <vt:lpstr>Khám phá quả Chuối</vt:lpstr>
      <vt:lpstr>Khám phá quả Xoài</vt:lpstr>
      <vt:lpstr>Slide 7</vt:lpstr>
      <vt:lpstr>* Hoạt động 3: So sánh</vt:lpstr>
      <vt:lpstr>Slide 9</vt:lpstr>
      <vt:lpstr>* Mở rộng: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Tyny</dc:creator>
  <cp:lastModifiedBy>TAComputer</cp:lastModifiedBy>
  <cp:revision>19</cp:revision>
  <dcterms:created xsi:type="dcterms:W3CDTF">2015-04-04T14:56:35Z</dcterms:created>
  <dcterms:modified xsi:type="dcterms:W3CDTF">2021-05-05T03:07:38Z</dcterms:modified>
</cp:coreProperties>
</file>