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</p:sldMasterIdLst>
  <p:sldIdLst>
    <p:sldId id="347" r:id="rId3"/>
    <p:sldId id="348" r:id="rId4"/>
    <p:sldId id="349" r:id="rId5"/>
    <p:sldId id="350" r:id="rId6"/>
    <p:sldId id="352" r:id="rId7"/>
    <p:sldId id="351" r:id="rId8"/>
    <p:sldId id="354" r:id="rId9"/>
    <p:sldId id="355" r:id="rId10"/>
    <p:sldId id="357" r:id="rId11"/>
    <p:sldId id="359" r:id="rId12"/>
    <p:sldId id="361" r:id="rId13"/>
    <p:sldId id="363" r:id="rId14"/>
    <p:sldId id="314" r:id="rId15"/>
  </p:sldIdLst>
  <p:sldSz cx="9144000" cy="5143500" type="screen16x9"/>
  <p:notesSz cx="6858000" cy="9144000"/>
  <p:defaultTextStyle>
    <a:defPPr>
      <a:defRPr lang="en-US"/>
    </a:defPPr>
    <a:lvl1pPr marL="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83898"/>
    <a:srgbClr val="F6FE8C"/>
    <a:srgbClr val="660066"/>
    <a:srgbClr val="E8F694"/>
    <a:srgbClr val="8DFDAA"/>
    <a:srgbClr val="B3B5FF"/>
    <a:srgbClr val="009900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1231" autoAdjust="0"/>
  </p:normalViewPr>
  <p:slideViewPr>
    <p:cSldViewPr>
      <p:cViewPr>
        <p:scale>
          <a:sx n="68" d="100"/>
          <a:sy n="68" d="100"/>
        </p:scale>
        <p:origin x="-1212" y="-6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50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4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88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86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25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46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38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7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04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08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490939DE-0329-4633-928A-6228EC640F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5/19/2021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5C9FF321-B7C3-4FCF-85E6-92F51E64AF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7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9.jpg"/><Relationship Id="rId7" Type="http://schemas.openxmlformats.org/officeDocument/2006/relationships/image" Target="../media/image1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0B708-08CC-41DB-8A5B-6AF13BC79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CAA56B-B760-45E0-AFF3-708D63A5E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8836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B862A8-D4AD-498D-8B43-0F38E492E85E}"/>
              </a:ext>
            </a:extLst>
          </p:cNvPr>
          <p:cNvSpPr txBox="1"/>
          <p:nvPr/>
        </p:nvSpPr>
        <p:spPr>
          <a:xfrm>
            <a:off x="888382" y="888214"/>
            <a:ext cx="8027018" cy="914400"/>
          </a:xfrm>
          <a:prstGeom prst="rect">
            <a:avLst/>
          </a:prstGeom>
          <a:noFill/>
        </p:spPr>
        <p:txBody>
          <a:bodyPr wrap="none" lIns="68571" tIns="34289" rIns="68571" bIns="34289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685698"/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Lĩnh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vực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ph¸t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triÓn</a:t>
            </a:r>
            <a:r>
              <a:rPr lang="en-US" sz="41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nhËn</a:t>
            </a:r>
            <a:r>
              <a:rPr lang="en-US" sz="41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41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thøc</a:t>
            </a:r>
            <a:endParaRPr lang="en-US" sz="41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228600" y="1607085"/>
            <a:ext cx="8686800" cy="3116236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( 5 - 6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 defTabSz="685698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4FD128-4444-45C6-A9D8-FEA2D66FB677}"/>
              </a:ext>
            </a:extLst>
          </p:cNvPr>
          <p:cNvSpPr txBox="1"/>
          <p:nvPr/>
        </p:nvSpPr>
        <p:spPr>
          <a:xfrm>
            <a:off x="0" y="33316"/>
            <a:ext cx="9144000" cy="715578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 defTabSz="685698"/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</a:p>
        </p:txBody>
      </p:sp>
      <p:pic>
        <p:nvPicPr>
          <p:cNvPr id="3" name="Nhạc chào mừng">
            <a:hlinkClick r:id="" action="ppaction://media"/>
            <a:extLst>
              <a:ext uri="{FF2B5EF4-FFF2-40B4-BE49-F238E27FC236}">
                <a16:creationId xmlns="" xmlns:a16="http://schemas.microsoft.com/office/drawing/2014/main" id="{4728307B-6A97-41A2-BBA5-35711060C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7147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0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64234" y="0"/>
            <a:ext cx="8686800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“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24" y="410377"/>
            <a:ext cx="1336925" cy="1344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1" y="3237032"/>
            <a:ext cx="1319998" cy="138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5078"/>
            <a:ext cx="1480039" cy="1356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25078"/>
            <a:ext cx="1500552" cy="1268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49" y="3359941"/>
            <a:ext cx="2133600" cy="1266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0" y="524419"/>
            <a:ext cx="1517699" cy="1230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975327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856359" y="462261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2595928" y="4775248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815985" y="470160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513758" y="469383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912095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41" y="524419"/>
            <a:ext cx="2857500" cy="269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94234E-7 L -0.33733 0.170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5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64234" y="0"/>
            <a:ext cx="8686800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“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24" y="410377"/>
            <a:ext cx="1336925" cy="1344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1" y="3237032"/>
            <a:ext cx="1319998" cy="138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5078"/>
            <a:ext cx="1480039" cy="1356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25078"/>
            <a:ext cx="1500552" cy="1268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49" y="3359941"/>
            <a:ext cx="2133600" cy="1266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0" y="524419"/>
            <a:ext cx="1517699" cy="1230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975327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856359" y="462261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2595928" y="4775248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815985" y="470160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513758" y="469383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912095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4" y="602878"/>
            <a:ext cx="2847975" cy="24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58187E-6 L 0.30798 0.086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4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64234" y="0"/>
            <a:ext cx="8686800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“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24" y="410377"/>
            <a:ext cx="1336925" cy="1344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1" y="3237032"/>
            <a:ext cx="1319998" cy="138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5078"/>
            <a:ext cx="1480039" cy="1356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25078"/>
            <a:ext cx="1500552" cy="1268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49" y="3359941"/>
            <a:ext cx="2133600" cy="1266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0" y="524419"/>
            <a:ext cx="1517699" cy="1230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975327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856359" y="462261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2595928" y="4775248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815985" y="470160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513758" y="469383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912095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90779"/>
            <a:ext cx="3028216" cy="226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7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50293E-6 L -0.31042 -0.320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1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41214"/>
          </a:xfrm>
        </p:spPr>
      </p:pic>
      <p:sp>
        <p:nvSpPr>
          <p:cNvPr id="5" name="TextBox 4"/>
          <p:cNvSpPr txBox="1"/>
          <p:nvPr/>
        </p:nvSpPr>
        <p:spPr>
          <a:xfrm>
            <a:off x="1524000" y="3886200"/>
            <a:ext cx="7315200" cy="914400"/>
          </a:xfrm>
          <a:prstGeom prst="rect">
            <a:avLst/>
          </a:prstGeom>
          <a:noFill/>
        </p:spPr>
        <p:txBody>
          <a:bodyPr wrap="none" lIns="91422" tIns="45711" rIns="91422" bIns="45711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45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Cây Xanh - Bài hát thiếu nhi vui nhộn cho trẻ mầm n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705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64234" y="0"/>
            <a:ext cx="8686800" cy="1977462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 defTabSz="685698">
              <a:buAutoNum type="arabicPeriod"/>
            </a:pP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698"/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3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ây xa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7807"/>
            <a:ext cx="9144000" cy="4743157"/>
          </a:xfrm>
        </p:spPr>
      </p:pic>
    </p:spTree>
    <p:extLst>
      <p:ext uri="{BB962C8B-B14F-4D97-AF65-F5344CB8AC3E}">
        <p14:creationId xmlns:p14="http://schemas.microsoft.com/office/powerpoint/2010/main" val="20548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BNC - Sống gần cây xanh giúp con người khỏe mạnh hơ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2" y="-35279"/>
            <a:ext cx="9138138" cy="47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" y="-30773"/>
            <a:ext cx="9108831" cy="3440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0" y="3820061"/>
            <a:ext cx="838200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  <a:endParaRPr lang="en-US" sz="8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3841845"/>
            <a:ext cx="838200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3852589"/>
            <a:ext cx="838200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82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6772E-7 L -0.27691 -0.134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6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2279E-6 L -0.00416 -0.168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8403E-6 L 0.19583 -0.1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6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64234" y="0"/>
            <a:ext cx="8686800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“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39" y="425568"/>
            <a:ext cx="2819400" cy="2657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24" y="410377"/>
            <a:ext cx="1336925" cy="1344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1" y="3237032"/>
            <a:ext cx="1319998" cy="138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5078"/>
            <a:ext cx="1480039" cy="1356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25078"/>
            <a:ext cx="1500552" cy="1268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49" y="3359941"/>
            <a:ext cx="2133600" cy="1266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0" y="524419"/>
            <a:ext cx="1517699" cy="1230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975327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856359" y="462261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2595928" y="4775248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815985" y="470160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513758" y="469383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912095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1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4928E-6 L 0.22743 -0.297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72" y="-14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64234" y="0"/>
            <a:ext cx="8686800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“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24" y="410377"/>
            <a:ext cx="1336925" cy="1344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1" y="3237032"/>
            <a:ext cx="1319998" cy="138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5078"/>
            <a:ext cx="1480039" cy="1356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25078"/>
            <a:ext cx="1500552" cy="1268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49" y="3359941"/>
            <a:ext cx="2133600" cy="1266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0" y="524419"/>
            <a:ext cx="1517699" cy="1230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975327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856359" y="462261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2595928" y="4775248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815985" y="470160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513758" y="469383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912095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63" y="415945"/>
            <a:ext cx="2286319" cy="25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5.95128E-7 L 0.38438 -0.293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-14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64234" y="0"/>
            <a:ext cx="8686800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“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24" y="410377"/>
            <a:ext cx="1336925" cy="1344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1" y="3237032"/>
            <a:ext cx="1319998" cy="138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5078"/>
            <a:ext cx="1480039" cy="1356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25078"/>
            <a:ext cx="1500552" cy="1268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49" y="3359941"/>
            <a:ext cx="2133600" cy="1266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0" y="524419"/>
            <a:ext cx="1517699" cy="1230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975327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856359" y="462261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2595928" y="4775248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815985" y="470160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513758" y="469383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912095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1" y="524419"/>
            <a:ext cx="23431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3161E-6 L -0.04028 -0.377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-18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64234" y="0"/>
            <a:ext cx="8686800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“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24" y="410377"/>
            <a:ext cx="1336925" cy="1344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1" y="3237032"/>
            <a:ext cx="1319998" cy="138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5078"/>
            <a:ext cx="1480039" cy="1356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49" y="3359941"/>
            <a:ext cx="2133600" cy="1266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0" y="524419"/>
            <a:ext cx="1517699" cy="1230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975327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856359" y="462261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2595928" y="4775248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4815985" y="4701600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513758" y="469383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7E15AA-99CE-4578-B05A-684AD2B0C781}"/>
              </a:ext>
            </a:extLst>
          </p:cNvPr>
          <p:cNvSpPr txBox="1"/>
          <p:nvPr/>
        </p:nvSpPr>
        <p:spPr>
          <a:xfrm>
            <a:off x="7912095" y="1754504"/>
            <a:ext cx="402981" cy="134652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98"/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698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11504"/>
            <a:ext cx="28575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14" y="3257940"/>
            <a:ext cx="1469122" cy="13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8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70891E-7 L -0.04028 -0.31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-15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</TotalTime>
  <Words>179</Words>
  <Application>Microsoft Office PowerPoint</Application>
  <PresentationFormat>On-screen Show (16:9)</PresentationFormat>
  <Paragraphs>116</Paragraphs>
  <Slides>13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MsrLy</cp:lastModifiedBy>
  <cp:revision>250</cp:revision>
  <dcterms:created xsi:type="dcterms:W3CDTF">2018-01-11T16:02:56Z</dcterms:created>
  <dcterms:modified xsi:type="dcterms:W3CDTF">2021-05-19T06:42:10Z</dcterms:modified>
</cp:coreProperties>
</file>