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6" d="100"/>
          <a:sy n="66" d="100"/>
        </p:scale>
        <p:origin x="53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5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5774-6D26-4EA8-ABAB-3B11AFA9CAFB}" type="datetimeFigureOut">
              <a:rPr lang="en-US" smtClean="0"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CD5E-53E6-432A-B542-BA86C655B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6629" y="1867989"/>
            <a:ext cx="462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LĨNH VỰC PHÁT TRIỂN NHẬN THỨC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0766" y="2508070"/>
            <a:ext cx="357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CHỦ ĐỀ : THÊ GIỚI ĐỘNG VẬT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354" y="3115491"/>
            <a:ext cx="440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 CON MÈO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354" y="4023360"/>
            <a:ext cx="412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24 – 36 tháng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12 – 15 phút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: 20 trẻ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 : Trần Thị Thu Huyền</a:t>
            </a:r>
          </a:p>
        </p:txBody>
      </p:sp>
    </p:spTree>
    <p:extLst>
      <p:ext uri="{BB962C8B-B14F-4D97-AF65-F5344CB8AC3E}">
        <p14:creationId xmlns:p14="http://schemas.microsoft.com/office/powerpoint/2010/main" val="897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83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4" name="Straight Arrow Connector 43"/>
          <p:cNvCxnSpPr/>
          <p:nvPr/>
        </p:nvCxnSpPr>
        <p:spPr>
          <a:xfrm>
            <a:off x="1240973" y="783771"/>
            <a:ext cx="914400" cy="44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5760" y="195941"/>
            <a:ext cx="875213" cy="62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Đầu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572000" y="2155371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212080" y="1567542"/>
            <a:ext cx="1162594" cy="496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Thân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Line Callout 1 (No Border) 47"/>
          <p:cNvSpPr/>
          <p:nvPr/>
        </p:nvSpPr>
        <p:spPr>
          <a:xfrm>
            <a:off x="7628707" y="2816352"/>
            <a:ext cx="1162595" cy="612648"/>
          </a:xfrm>
          <a:prstGeom prst="callout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Đuôi mèo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920932" y="740229"/>
            <a:ext cx="1234441" cy="539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2857" y="420914"/>
            <a:ext cx="878116" cy="545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Đầu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Line Callout 1 (No Border) 18"/>
          <p:cNvSpPr/>
          <p:nvPr/>
        </p:nvSpPr>
        <p:spPr>
          <a:xfrm>
            <a:off x="3164115" y="174171"/>
            <a:ext cx="1146628" cy="566058"/>
          </a:xfrm>
          <a:prstGeom prst="callout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Tai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3082835" y="966651"/>
            <a:ext cx="1227908" cy="522514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Mắt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20932" y="1528353"/>
            <a:ext cx="1240972" cy="47026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9007" y="1384663"/>
            <a:ext cx="1031966" cy="587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Mũi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40973" y="2246811"/>
            <a:ext cx="914400" cy="112340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9008" y="3370217"/>
            <a:ext cx="1031966" cy="587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Miệng mèo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46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794069" y="1998616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34149" y="1463039"/>
            <a:ext cx="1162594" cy="496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Thân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7811587" y="4271554"/>
            <a:ext cx="1162595" cy="679269"/>
          </a:xfrm>
          <a:prstGeom prst="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Chân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37612" y="1955073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83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Line Callout 2 (No Border) 6"/>
          <p:cNvSpPr/>
          <p:nvPr/>
        </p:nvSpPr>
        <p:spPr>
          <a:xfrm>
            <a:off x="3200401" y="0"/>
            <a:ext cx="1110342" cy="600891"/>
          </a:xfrm>
          <a:prstGeom prst="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Tai mèo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7628707" y="2816352"/>
            <a:ext cx="1162595" cy="612648"/>
          </a:xfrm>
          <a:prstGeom prst="callout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Đuôi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Line Callout 2 (No Border) 8"/>
          <p:cNvSpPr/>
          <p:nvPr/>
        </p:nvSpPr>
        <p:spPr>
          <a:xfrm>
            <a:off x="7811587" y="4271554"/>
            <a:ext cx="1162595" cy="679269"/>
          </a:xfrm>
          <a:prstGeom prst="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Chân mèo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3082835" y="966651"/>
            <a:ext cx="1227908" cy="522514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Mắt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794069" y="1998616"/>
            <a:ext cx="640080" cy="953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34149" y="1463039"/>
            <a:ext cx="1162594" cy="496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Thân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20932" y="1528353"/>
            <a:ext cx="1240972" cy="470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9007" y="1384663"/>
            <a:ext cx="1031966" cy="587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Mũi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240973" y="2246811"/>
            <a:ext cx="914400" cy="1123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9008" y="3370217"/>
            <a:ext cx="1031966" cy="587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Miệng mèo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240973" y="783771"/>
            <a:ext cx="914400" cy="44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5760" y="195941"/>
            <a:ext cx="875213" cy="62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Đầu mèo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23" grpId="0" animBg="1"/>
      <p:bldP spid="29" grpId="0" animBg="1"/>
      <p:bldP spid="3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81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2020-03-13T13:07:13Z</dcterms:created>
  <dcterms:modified xsi:type="dcterms:W3CDTF">2020-03-14T05:31:09Z</dcterms:modified>
</cp:coreProperties>
</file>