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8"/>
  </p:notesMasterIdLst>
  <p:sldIdLst>
    <p:sldId id="256" r:id="rId4"/>
    <p:sldId id="257" r:id="rId5"/>
    <p:sldId id="261" r:id="rId6"/>
    <p:sldId id="262" r:id="rId7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" initials="NT" lastIdx="1" clrIdx="0">
    <p:extLst>
      <p:ext uri="{19B8F6BF-5375-455C-9EA6-DF929625EA0E}">
        <p15:presenceInfo xmlns="" xmlns:p15="http://schemas.microsoft.com/office/powerpoint/2012/main" userId="Ng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tags" Target="tags/tag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9C32F-5217-4E47-B3CB-2EDA9DDB61F4}" type="datetimeFigureOut">
              <a:rPr lang="vi-VN" smtClean="0"/>
              <a:t>05/04/2020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CC8A8-C838-49DC-A541-7E934176DA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537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18D8-2419-405A-BC15-84274F0DBEC8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E0C79-B051-440B-875D-60BB877B4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72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940DA-6464-4FF9-B1BF-CF2B36CEE0B5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2229-E119-4DE9-995D-8C57A3490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2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083AD-E512-460D-857E-01AE71786E92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0649F-B6EA-4405-9A92-C19FEFC1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24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E9651-C217-45E8-9FA4-463EE995D136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CFC4-B4CA-440D-A93C-C49C0123E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38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EC0D-68A6-438E-A229-2910CF4AA62F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7C1B-AC62-4354-ADB2-81B99FBF8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5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C440-18C8-44C0-8574-A23A65EAFF65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1A27-D359-460C-B2A6-D68F854A0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70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4077E-3775-4D22-8F41-65BFC0B35576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98A68-2DCA-4774-AAFD-5EB6AE64B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38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6BE0-1D94-4BC7-8E5B-1DE40D19B51C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519B-DB7A-45E1-81D8-7270F0722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7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A6978-696E-42C0-8C9E-04CE6FF61C70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9D0AE-CA06-45EE-8EA9-8DFCCD2E0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634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FD7B-306E-4ABC-A012-9BADBEEA036D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B1C41-842E-4D43-9FE6-BA869DB2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4777C-2081-415A-A543-C15687F29A44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48E0-6562-4CD4-8914-D17451CA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6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E18D8-2419-405A-BC15-84274F0DBEC8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E0C79-B051-440B-875D-60BB877B4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223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940DA-6464-4FF9-B1BF-CF2B36CEE0B5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D2229-E119-4DE9-995D-8C57A3490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69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083AD-E512-460D-857E-01AE71786E92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0649F-B6EA-4405-9A92-C19FEFC19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13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E9651-C217-45E8-9FA4-463EE995D136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6CFC4-B4CA-440D-A93C-C49C0123E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16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3EC0D-68A6-438E-A229-2910CF4AA62F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7C1B-AC62-4354-ADB2-81B99FBF8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0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4C440-18C8-44C0-8574-A23A65EAFF65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C1A27-D359-460C-B2A6-D68F854A0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070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4077E-3775-4D22-8F41-65BFC0B35576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98A68-2DCA-4774-AAFD-5EB6AE64B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5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6BE0-1D94-4BC7-8E5B-1DE40D19B51C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9519B-DB7A-45E1-81D8-7270F0722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90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A6978-696E-42C0-8C9E-04CE6FF61C70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9D0AE-CA06-45EE-8EA9-8DFCCD2E0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52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FD7B-306E-4ABC-A012-9BADBEEA036D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B1C41-842E-4D43-9FE6-BA869DB2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55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4777C-2081-415A-A543-C15687F29A44}" type="datetimeFigureOut">
              <a:rPr lang="en-US"/>
              <a:pPr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A48E0-6562-4CD4-8914-D17451CA6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97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F3E23CE-3AA9-4601-B2BD-52C6D8986B71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675729-6729-4DF0-9A84-F6DE050774A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8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F3E23CE-3AA9-4601-B2BD-52C6D8986B71}" type="datetimeFigureOut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3F675729-6729-4DF0-9A84-F6DE050774AA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5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21" Type="http://schemas.openxmlformats.org/officeDocument/2006/relationships/image" Target="../media/image9.png"/><Relationship Id="rId7" Type="http://schemas.microsoft.com/office/2007/relationships/media" Target="../media/media5.mp4"/><Relationship Id="rId12" Type="http://schemas.openxmlformats.org/officeDocument/2006/relationships/audio" Target="../media/media7.wav"/><Relationship Id="rId17" Type="http://schemas.openxmlformats.org/officeDocument/2006/relationships/image" Target="../media/image6.jpeg"/><Relationship Id="rId25" Type="http://schemas.openxmlformats.org/officeDocument/2006/relationships/image" Target="../media/image13.jpeg"/><Relationship Id="rId2" Type="http://schemas.openxmlformats.org/officeDocument/2006/relationships/video" Target="../media/media2.mp4"/><Relationship Id="rId16" Type="http://schemas.openxmlformats.org/officeDocument/2006/relationships/image" Target="../media/image5.jpeg"/><Relationship Id="rId20" Type="http://schemas.openxmlformats.org/officeDocument/2006/relationships/image" Target="../media/image8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wav"/><Relationship Id="rId24" Type="http://schemas.openxmlformats.org/officeDocument/2006/relationships/image" Target="../media/image12.jpg"/><Relationship Id="rId5" Type="http://schemas.microsoft.com/office/2007/relationships/media" Target="../media/media4.mp4"/><Relationship Id="rId15" Type="http://schemas.openxmlformats.org/officeDocument/2006/relationships/slideLayout" Target="../slideLayouts/slideLayout24.xml"/><Relationship Id="rId23" Type="http://schemas.openxmlformats.org/officeDocument/2006/relationships/image" Target="../media/image11.png"/><Relationship Id="rId10" Type="http://schemas.openxmlformats.org/officeDocument/2006/relationships/audio" Target="../media/media6.mp3"/><Relationship Id="rId19" Type="http://schemas.openxmlformats.org/officeDocument/2006/relationships/image" Target="../media/image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879" y="153651"/>
            <a:ext cx="3801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5888545"/>
            <a:ext cx="386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Ly</a:t>
            </a: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              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95474" y="659126"/>
            <a:ext cx="8705851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>
              <a:defRPr/>
            </a:pP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thẩm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mỹ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524795" y="2120900"/>
            <a:ext cx="9142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“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1371601" y="-8714"/>
            <a:ext cx="9142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</a:p>
          <a:p>
            <a:pPr algn="r"/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BGĐT\KPKH Tôi cần gì để lớn lên khỏe mạnh\Tệp nguồn\tải xuống (6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91614"/>
            <a:ext cx="10972800" cy="56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eat_Ca_nha_deu_y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4231" y="59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0" y="-14288"/>
            <a:ext cx="121920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“ Ô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0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Hình nền GADT\bai-giang-lam-quen-van-hoc-nguyen-thi-thuy-co-va-m_GIKV8YWJ9j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5" y="455613"/>
            <a:ext cx="3122084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[Beat] Karaoke - Cô và m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2344894" y="1950243"/>
            <a:ext cx="381000" cy="107157"/>
          </a:xfrm>
          <a:prstGeom prst="rect">
            <a:avLst/>
          </a:prstGeom>
        </p:spPr>
      </p:pic>
      <p:pic>
        <p:nvPicPr>
          <p:cNvPr id="3" name="[Beat] Karaoke - Cô và mẹ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344894" y="1676400"/>
            <a:ext cx="152400" cy="85725"/>
          </a:xfrm>
          <a:prstGeom prst="rect">
            <a:avLst/>
          </a:prstGeom>
        </p:spPr>
      </p:pic>
      <p:sp>
        <p:nvSpPr>
          <p:cNvPr id="24" name="TextBox 8"/>
          <p:cNvSpPr txBox="1">
            <a:spLocks noChangeArrowheads="1"/>
          </p:cNvSpPr>
          <p:nvPr/>
        </p:nvSpPr>
        <p:spPr bwMode="auto">
          <a:xfrm>
            <a:off x="697442" y="238473"/>
            <a:ext cx="3177116" cy="22161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4" name="Vui đến trường Beat - Nhạc beat bài Vui đến trườ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21371" y="10668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0" y="593297"/>
            <a:ext cx="1966913" cy="1741916"/>
          </a:xfrm>
          <a:prstGeom prst="rect">
            <a:avLst/>
          </a:prstGeom>
        </p:spPr>
      </p:pic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8482686" y="238473"/>
            <a:ext cx="3023732" cy="22161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15" name="[Nhạc không lời] Tập đếm beat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4400" y="3352800"/>
            <a:ext cx="2743200" cy="2144038"/>
          </a:xfrm>
          <a:prstGeom prst="rect">
            <a:avLst/>
          </a:prstGeom>
        </p:spPr>
      </p:pic>
      <p:sp>
        <p:nvSpPr>
          <p:cNvPr id="27" name="TextBox 11"/>
          <p:cNvSpPr txBox="1">
            <a:spLocks noChangeArrowheads="1"/>
          </p:cNvSpPr>
          <p:nvPr/>
        </p:nvSpPr>
        <p:spPr bwMode="auto">
          <a:xfrm>
            <a:off x="697441" y="3310481"/>
            <a:ext cx="3177117" cy="2216150"/>
          </a:xfrm>
          <a:prstGeom prst="rect">
            <a:avLst/>
          </a:prstGeom>
          <a:solidFill>
            <a:srgbClr val="66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748087" y="262286"/>
            <a:ext cx="3094567" cy="221615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5" name="Karaoke Cả Tuần Đều Ngoan Beat Lyrics-7Ofb3a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550494" y="3352800"/>
            <a:ext cx="2888117" cy="2144038"/>
          </a:xfrm>
          <a:prstGeom prst="rect">
            <a:avLst/>
          </a:prstGeom>
        </p:spPr>
      </p:pic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8526486" y="3296911"/>
            <a:ext cx="3023732" cy="221615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6" name="CaNhaThuongNhauBeat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19800" y="4113756"/>
            <a:ext cx="609600" cy="609600"/>
          </a:xfrm>
          <a:prstGeom prst="rect">
            <a:avLst/>
          </a:prstGeom>
        </p:spPr>
      </p:pic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4748089" y="3316744"/>
            <a:ext cx="3094567" cy="221615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0" name="be chon dung roi">
            <a:hlinkClick r:id="" action="ppaction://media"/>
          </p:cNvPr>
          <p:cNvPicPr>
            <a:picLocks noGrp="1" noChangeAspect="1"/>
          </p:cNvPicPr>
          <p:nvPr>
            <p:ph idx="1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14400" y="5540716"/>
            <a:ext cx="609600" cy="609600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" y="5532894"/>
            <a:ext cx="775296" cy="775296"/>
          </a:xfrm>
          <a:prstGeom prst="rect">
            <a:avLst/>
          </a:prstGeom>
        </p:spPr>
      </p:pic>
      <p:pic>
        <p:nvPicPr>
          <p:cNvPr id="8" name="sai-4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55149" y="5615742"/>
            <a:ext cx="609600" cy="609600"/>
          </a:xfrm>
          <a:prstGeom prst="rect">
            <a:avLst/>
          </a:prstGeom>
        </p:spPr>
      </p:pic>
      <p:pic>
        <p:nvPicPr>
          <p:cNvPr id="1027" name="Picture 3" descr="C:\Users\DELL\Desktop\tải xuống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705" y="5496838"/>
            <a:ext cx="92829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89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8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377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56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7" grpId="0" animBg="1"/>
      <p:bldP spid="32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6&quot;&gt;&lt;property id=&quot;20148&quot; value=&quot;5&quot;/&gt;&lt;property id=&quot;20300&quot; value=&quot;Slide 3&quot;/&gt;&lt;property id=&quot;20307&quot; value=&quot;261&quot;/&gt;&lt;/object&gt;&lt;object type=&quot;3&quot; unique_id=&quot;17897&quot;&gt;&lt;property id=&quot;20148&quot; value=&quot;5&quot;/&gt;&lt;property id=&quot;20300&quot; value=&quot;Slide 4&quot;/&gt;&lt;property id=&quot;20307&quot; value=&quot;260&quot;/&gt;&lt;/object&gt;&lt;object type=&quot;3&quot; unique_id=&quot;17898&quot;&gt;&lt;property id=&quot;20148&quot; value=&quot;5&quot;/&gt;&lt;property id=&quot;20300&quot; value=&quot;Slide 5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98&quot;&gt;&lt;property id=&quot;20148&quot; value=&quot;5&quot;/&gt;&lt;property id=&quot;20300&quot; value=&quot;Slide 7&quot;/&gt;&lt;property id=&quot;20307&quot; value=&quot;263&quot;/&gt;&lt;/object&gt;&lt;object type=&quot;3&quot; unique_id=&quot;18099&quot;&gt;&lt;property id=&quot;20148&quot; value=&quot;5&quot;/&gt;&lt;property id=&quot;20300&quot; value=&quot;Slide 8&quot;/&gt;&lt;property id=&quot;20307&quot; value=&quot;264&quot;/&gt;&lt;/object&gt;&lt;object type=&quot;3&quot; unique_id=&quot;18100&quot;&gt;&lt;property id=&quot;20148&quot; value=&quot;5&quot;/&gt;&lt;property id=&quot;20300&quot; value=&quot;Slide 9&quot;/&gt;&lt;property id=&quot;20307&quot; value=&quot;265&quot;/&gt;&lt;/object&gt;&lt;object type=&quot;3&quot; unique_id=&quot;18101&quot;&gt;&lt;property id=&quot;20148&quot; value=&quot;5&quot;/&gt;&lt;property id=&quot;20300&quot; value=&quot;Slide 10&quot;/&gt;&lt;property id=&quot;20307&quot; value=&quot;266&quot;/&gt;&lt;/object&gt;&lt;object type=&quot;3&quot; unique_id=&quot;18102&quot;&gt;&lt;property id=&quot;20148&quot; value=&quot;5&quot;/&gt;&lt;property id=&quot;20300&quot; value=&quot;Slide 11&quot;/&gt;&lt;property id=&quot;20307&quot; value=&quot;267&quot;/&gt;&lt;/object&gt;&lt;object type=&quot;3&quot; unique_id=&quot;18103&quot;&gt;&lt;property id=&quot;20148&quot; value=&quot;5&quot;/&gt;&lt;property id=&quot;20300&quot; value=&quot;Slide 12&quot;/&gt;&lt;property id=&quot;20307&quot; value=&quot;268&quot;/&gt;&lt;/object&gt;&lt;object type=&quot;3&quot; unique_id=&quot;18104&quot;&gt;&lt;property id=&quot;20148&quot; value=&quot;5&quot;/&gt;&lt;property id=&quot;20300&quot; value=&quot;Slide 13&quot;/&gt;&lt;property id=&quot;20307&quot; value=&quot;270&quot;/&gt;&lt;/object&gt;&lt;object type=&quot;3&quot; unique_id=&quot;18105&quot;&gt;&lt;property id=&quot;20148&quot; value=&quot;5&quot;/&gt;&lt;property id=&quot;20300&quot; value=&quot;Slide 14&quot;/&gt;&lt;property id=&quot;20307&quot; value=&quot;272&quot;/&gt;&lt;/object&gt;&lt;object type=&quot;3&quot; unique_id=&quot;18106&quot;&gt;&lt;property id=&quot;20148&quot; value=&quot;5&quot;/&gt;&lt;property id=&quot;20300&quot; value=&quot;Slide 16&quot;/&gt;&lt;property id=&quot;20307&quot; value=&quot;273&quot;/&gt;&lt;/object&gt;&lt;object type=&quot;3&quot; unique_id=&quot;18192&quot;&gt;&lt;property id=&quot;20148&quot; value=&quot;5&quot;/&gt;&lt;property id=&quot;20300&quot; value=&quot;Slide 15&quot;/&gt;&lt;property id=&quot;20307&quot; value=&quot;275&quot;/&gt;&lt;/object&gt;&lt;object type=&quot;3&quot; unique_id=&quot;18271&quot;&gt;&lt;property id=&quot;20148&quot; value=&quot;5&quot;/&gt;&lt;property id=&quot;20300&quot; value=&quot;Slide 17&quot;/&gt;&lt;property id=&quot;20307&quot; value=&quot;276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amtasia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153</Words>
  <Application>Microsoft Office PowerPoint</Application>
  <PresentationFormat>Custom</PresentationFormat>
  <Paragraphs>18</Paragraphs>
  <Slides>4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Office Theme</vt:lpstr>
      <vt:lpstr>Camtasia_Template</vt:lpstr>
      <vt:lpstr>1_Camtasia_Template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DELL</cp:lastModifiedBy>
  <cp:revision>44</cp:revision>
  <dcterms:created xsi:type="dcterms:W3CDTF">2017-09-08T00:30:58Z</dcterms:created>
  <dcterms:modified xsi:type="dcterms:W3CDTF">2020-04-05T09:25:21Z</dcterms:modified>
</cp:coreProperties>
</file>