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=""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18/05/2021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86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78</Words>
  <Application>Microsoft Office PowerPoint</Application>
  <PresentationFormat>Custom</PresentationFormat>
  <Paragraphs>11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41</cp:revision>
  <dcterms:created xsi:type="dcterms:W3CDTF">2017-09-08T00:30:58Z</dcterms:created>
  <dcterms:modified xsi:type="dcterms:W3CDTF">2021-05-18T07:07:18Z</dcterms:modified>
</cp:coreProperties>
</file>