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7" r:id="rId2"/>
    <p:sldId id="258" r:id="rId3"/>
    <p:sldId id="261" r:id="rId4"/>
    <p:sldId id="263" r:id="rId5"/>
    <p:sldId id="262" r:id="rId6"/>
    <p:sldId id="265" r:id="rId7"/>
    <p:sldId id="266" r:id="rId8"/>
    <p:sldId id="268" r:id="rId9"/>
    <p:sldId id="269" r:id="rId10"/>
    <p:sldId id="27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F0BB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C744A-F849-42A3-8251-01394AAC51B2}" type="datetimeFigureOut">
              <a:rPr lang="en-US" smtClean="0"/>
              <a:pPr/>
              <a:t>7/8/2020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A51CD-E18E-4E56-A9FF-D6ED099703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C744A-F849-42A3-8251-01394AAC51B2}" type="datetimeFigureOut">
              <a:rPr lang="en-US" smtClean="0"/>
              <a:pPr/>
              <a:t>7/8/2020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A51CD-E18E-4E56-A9FF-D6ED099703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C744A-F849-42A3-8251-01394AAC51B2}" type="datetimeFigureOut">
              <a:rPr lang="en-US" smtClean="0"/>
              <a:pPr/>
              <a:t>7/8/2020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A51CD-E18E-4E56-A9FF-D6ED099703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C744A-F849-42A3-8251-01394AAC51B2}" type="datetimeFigureOut">
              <a:rPr lang="en-US" smtClean="0"/>
              <a:pPr/>
              <a:t>7/8/2020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A51CD-E18E-4E56-A9FF-D6ED099703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C744A-F849-42A3-8251-01394AAC51B2}" type="datetimeFigureOut">
              <a:rPr lang="en-US" smtClean="0"/>
              <a:pPr/>
              <a:t>7/8/2020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A51CD-E18E-4E56-A9FF-D6ED099703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C744A-F849-42A3-8251-01394AAC51B2}" type="datetimeFigureOut">
              <a:rPr lang="en-US" smtClean="0"/>
              <a:pPr/>
              <a:t>7/8/2020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A51CD-E18E-4E56-A9FF-D6ED099703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C744A-F849-42A3-8251-01394AAC51B2}" type="datetimeFigureOut">
              <a:rPr lang="en-US" smtClean="0"/>
              <a:pPr/>
              <a:t>7/8/2020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A51CD-E18E-4E56-A9FF-D6ED099703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C744A-F849-42A3-8251-01394AAC51B2}" type="datetimeFigureOut">
              <a:rPr lang="en-US" smtClean="0"/>
              <a:pPr/>
              <a:t>7/8/2020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A51CD-E18E-4E56-A9FF-D6ED099703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C744A-F849-42A3-8251-01394AAC51B2}" type="datetimeFigureOut">
              <a:rPr lang="en-US" smtClean="0"/>
              <a:pPr/>
              <a:t>7/8/2020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A51CD-E18E-4E56-A9FF-D6ED099703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C744A-F849-42A3-8251-01394AAC51B2}" type="datetimeFigureOut">
              <a:rPr lang="en-US" smtClean="0"/>
              <a:pPr/>
              <a:t>7/8/2020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A51CD-E18E-4E56-A9FF-D6ED099703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C744A-F849-42A3-8251-01394AAC51B2}" type="datetimeFigureOut">
              <a:rPr lang="en-US" smtClean="0"/>
              <a:pPr/>
              <a:t>7/8/2020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A51CD-E18E-4E56-A9FF-D6ED099703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FC744A-F849-42A3-8251-01394AAC51B2}" type="datetimeFigureOut">
              <a:rPr lang="en-US" smtClean="0"/>
              <a:pPr/>
              <a:t>7/8/2020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4A51CD-E18E-4E56-A9FF-D6ED099703B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Rectangle 6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838201" y="1374401"/>
            <a:ext cx="2514600" cy="24384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Rectangle 33">
            <a:hlinkClick r:id="" action="ppaction://noaction">
              <a:snd r:embed="rId3" name="wrong.wav"/>
            </a:hlinkClick>
          </p:cNvPr>
          <p:cNvSpPr/>
          <p:nvPr/>
        </p:nvSpPr>
        <p:spPr>
          <a:xfrm>
            <a:off x="1219200" y="990600"/>
            <a:ext cx="1824538" cy="31547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199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.VnAvant" panose="020B7200000000000000" pitchFamily="34" charset="0"/>
              </a:rPr>
              <a:t>o</a:t>
            </a:r>
          </a:p>
        </p:txBody>
      </p:sp>
      <p:sp>
        <p:nvSpPr>
          <p:cNvPr id="35" name="Rectangle 34"/>
          <p:cNvSpPr/>
          <p:nvPr/>
        </p:nvSpPr>
        <p:spPr>
          <a:xfrm>
            <a:off x="3429001" y="1374401"/>
            <a:ext cx="2514600" cy="24384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Rectangle 35"/>
          <p:cNvSpPr/>
          <p:nvPr/>
        </p:nvSpPr>
        <p:spPr>
          <a:xfrm>
            <a:off x="6019801" y="1374401"/>
            <a:ext cx="2514600" cy="24384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838200" y="3889001"/>
            <a:ext cx="2514600" cy="2438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3429001" y="3889001"/>
            <a:ext cx="2514600" cy="24384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Rectangle 38"/>
          <p:cNvSpPr/>
          <p:nvPr/>
        </p:nvSpPr>
        <p:spPr>
          <a:xfrm>
            <a:off x="6019801" y="3889001"/>
            <a:ext cx="2514600" cy="2438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Rectangle 39">
            <a:hlinkClick r:id="" action="ppaction://noaction">
              <a:snd r:embed="rId3" name="wrong.wav"/>
            </a:hlinkClick>
          </p:cNvPr>
          <p:cNvSpPr/>
          <p:nvPr/>
        </p:nvSpPr>
        <p:spPr>
          <a:xfrm>
            <a:off x="3774032" y="962891"/>
            <a:ext cx="1824538" cy="31547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19900" b="1" spc="50" dirty="0">
                <a:ln w="11430"/>
                <a:solidFill>
                  <a:srgbClr val="92D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.VnAvant" panose="020B7200000000000000" pitchFamily="34" charset="0"/>
              </a:rPr>
              <a:t>e</a:t>
            </a:r>
          </a:p>
        </p:txBody>
      </p:sp>
      <p:sp>
        <p:nvSpPr>
          <p:cNvPr id="41" name="Rectangle 40">
            <a:hlinkClick r:id="" action="ppaction://noaction">
              <a:snd r:embed="rId3" name="wrong.wav"/>
            </a:hlinkClick>
          </p:cNvPr>
          <p:cNvSpPr/>
          <p:nvPr/>
        </p:nvSpPr>
        <p:spPr>
          <a:xfrm>
            <a:off x="6324600" y="838200"/>
            <a:ext cx="1875835" cy="31547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19900" b="1" spc="50" dirty="0">
                <a:ln w="11430"/>
                <a:solidFill>
                  <a:srgbClr val="FF66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.VnAvant" panose="020B7200000000000000" pitchFamily="34" charset="0"/>
              </a:rPr>
              <a:t>a</a:t>
            </a:r>
          </a:p>
        </p:txBody>
      </p:sp>
      <p:sp>
        <p:nvSpPr>
          <p:cNvPr id="43" name="Rectangle 42">
            <a:hlinkClick r:id="" action="ppaction://noaction">
              <a:snd r:embed="rId3" name="wrong.wav"/>
            </a:hlinkClick>
          </p:cNvPr>
          <p:cNvSpPr/>
          <p:nvPr/>
        </p:nvSpPr>
        <p:spPr>
          <a:xfrm>
            <a:off x="3733800" y="3429000"/>
            <a:ext cx="1824538" cy="31547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199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.VnAvant" panose="020B7200000000000000" pitchFamily="34" charset="0"/>
              </a:rPr>
              <a:t>«</a:t>
            </a:r>
            <a:endParaRPr lang="en-US" sz="19900" b="1" spc="50" dirty="0">
              <a:ln w="11430"/>
              <a:solidFill>
                <a:srgbClr val="0070C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.VnAvant" panose="020B7200000000000000" pitchFamily="34" charset="0"/>
            </a:endParaRPr>
          </a:p>
        </p:txBody>
      </p:sp>
      <p:sp>
        <p:nvSpPr>
          <p:cNvPr id="44" name="Rectangle 43">
            <a:hlinkClick r:id="" action="ppaction://noaction">
              <a:snd r:embed="rId3" name="wrong.wav"/>
            </a:hlinkClick>
          </p:cNvPr>
          <p:cNvSpPr/>
          <p:nvPr/>
        </p:nvSpPr>
        <p:spPr>
          <a:xfrm>
            <a:off x="1200481" y="3279401"/>
            <a:ext cx="1824538" cy="31547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19900" b="1" spc="50" dirty="0">
                <a:ln w="11430"/>
                <a:solidFill>
                  <a:srgbClr val="FF33CC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.VnAvant" panose="020B7200000000000000" pitchFamily="34" charset="0"/>
              </a:rPr>
              <a:t>¬</a:t>
            </a:r>
          </a:p>
        </p:txBody>
      </p:sp>
      <p:sp>
        <p:nvSpPr>
          <p:cNvPr id="45" name="Rectangle 44">
            <a:hlinkClick r:id="" action="ppaction://noaction">
              <a:snd r:embed="rId3" name="wrong.wav"/>
            </a:hlinkClick>
          </p:cNvPr>
          <p:cNvSpPr/>
          <p:nvPr/>
        </p:nvSpPr>
        <p:spPr>
          <a:xfrm>
            <a:off x="6400800" y="3505200"/>
            <a:ext cx="1875835" cy="31547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19900" b="1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.VnAvant" panose="020B7200000000000000" pitchFamily="34" charset="0"/>
              </a:rPr>
              <a:t>¨</a:t>
            </a:r>
            <a:endParaRPr lang="en-US" sz="19900" b="1" spc="50" dirty="0">
              <a:ln w="11430"/>
              <a:solidFill>
                <a:srgbClr val="7030A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.VnAvant" panose="020B7200000000000000" pitchFamily="34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838200" y="1371600"/>
            <a:ext cx="2514600" cy="1196355"/>
          </a:xfrm>
          <a:prstGeom prst="rect">
            <a:avLst/>
          </a:prstGeom>
          <a:solidFill>
            <a:srgbClr val="006600"/>
          </a:solidFill>
          <a:ln>
            <a:solidFill>
              <a:schemeClr val="accent5">
                <a:shade val="95000"/>
                <a:satMod val="105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8" name="Rectangle 47"/>
          <p:cNvSpPr/>
          <p:nvPr/>
        </p:nvSpPr>
        <p:spPr>
          <a:xfrm>
            <a:off x="838200" y="2514600"/>
            <a:ext cx="2514600" cy="1242045"/>
          </a:xfrm>
          <a:prstGeom prst="rect">
            <a:avLst/>
          </a:prstGeom>
          <a:solidFill>
            <a:srgbClr val="006600"/>
          </a:solidFill>
          <a:ln>
            <a:solidFill>
              <a:schemeClr val="accent5">
                <a:shade val="95000"/>
                <a:satMod val="105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Rectangle 48"/>
          <p:cNvSpPr/>
          <p:nvPr/>
        </p:nvSpPr>
        <p:spPr>
          <a:xfrm>
            <a:off x="3429000" y="1371600"/>
            <a:ext cx="1257300" cy="2446065"/>
          </a:xfrm>
          <a:prstGeom prst="rect">
            <a:avLst/>
          </a:prstGeom>
          <a:solidFill>
            <a:srgbClr val="FF6600"/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48200" y="1371600"/>
            <a:ext cx="1257300" cy="2446065"/>
          </a:xfrm>
          <a:prstGeom prst="rect">
            <a:avLst/>
          </a:prstGeom>
          <a:solidFill>
            <a:srgbClr val="FF6600"/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Right Triangle 52"/>
          <p:cNvSpPr/>
          <p:nvPr/>
        </p:nvSpPr>
        <p:spPr>
          <a:xfrm rot="16200000">
            <a:off x="6039915" y="1275285"/>
            <a:ext cx="2438400" cy="2478630"/>
          </a:xfrm>
          <a:prstGeom prst="rtTriangle">
            <a:avLst/>
          </a:prstGeom>
          <a:solidFill>
            <a:srgbClr val="0066FF"/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ight Triangle 53"/>
          <p:cNvSpPr/>
          <p:nvPr/>
        </p:nvSpPr>
        <p:spPr>
          <a:xfrm rot="5400000">
            <a:off x="6039915" y="1275285"/>
            <a:ext cx="2438400" cy="2478630"/>
          </a:xfrm>
          <a:prstGeom prst="rtTriangle">
            <a:avLst/>
          </a:prstGeom>
          <a:solidFill>
            <a:srgbClr val="0066FF"/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56"/>
          <p:cNvGrpSpPr/>
          <p:nvPr/>
        </p:nvGrpSpPr>
        <p:grpSpPr>
          <a:xfrm>
            <a:off x="838200" y="3962400"/>
            <a:ext cx="2514598" cy="2438400"/>
            <a:chOff x="838201" y="3429000"/>
            <a:chExt cx="2514598" cy="2438400"/>
          </a:xfrm>
        </p:grpSpPr>
        <p:sp>
          <p:nvSpPr>
            <p:cNvPr id="55" name="Rectangle 54"/>
            <p:cNvSpPr/>
            <p:nvPr/>
          </p:nvSpPr>
          <p:spPr>
            <a:xfrm>
              <a:off x="838201" y="3429000"/>
              <a:ext cx="1257299" cy="2438400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2095500" y="4648200"/>
              <a:ext cx="1257299" cy="1219200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1" name="Rectangle 50"/>
          <p:cNvSpPr/>
          <p:nvPr/>
        </p:nvSpPr>
        <p:spPr>
          <a:xfrm>
            <a:off x="2057400" y="3962400"/>
            <a:ext cx="1257300" cy="1219200"/>
          </a:xfrm>
          <a:prstGeom prst="rect">
            <a:avLst/>
          </a:prstGeom>
          <a:solidFill>
            <a:srgbClr val="FFFF00"/>
          </a:solidFill>
          <a:ln>
            <a:solidFill>
              <a:srgbClr val="CC990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8" name="Right Triangle 57"/>
          <p:cNvSpPr/>
          <p:nvPr/>
        </p:nvSpPr>
        <p:spPr>
          <a:xfrm rot="10800000">
            <a:off x="3505200" y="3886200"/>
            <a:ext cx="2438400" cy="2478630"/>
          </a:xfrm>
          <a:prstGeom prst="rtTriangle">
            <a:avLst/>
          </a:prstGeom>
          <a:solidFill>
            <a:srgbClr val="CC00FF"/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ight Triangle 58"/>
          <p:cNvSpPr/>
          <p:nvPr/>
        </p:nvSpPr>
        <p:spPr>
          <a:xfrm>
            <a:off x="3429000" y="3810000"/>
            <a:ext cx="2438400" cy="2478630"/>
          </a:xfrm>
          <a:prstGeom prst="rtTriangle">
            <a:avLst/>
          </a:prstGeom>
          <a:solidFill>
            <a:srgbClr val="CC00FF"/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/>
          <p:cNvSpPr/>
          <p:nvPr/>
        </p:nvSpPr>
        <p:spPr>
          <a:xfrm>
            <a:off x="6019800" y="3886200"/>
            <a:ext cx="1257300" cy="2446065"/>
          </a:xfrm>
          <a:prstGeom prst="rect">
            <a:avLst/>
          </a:prstGeom>
          <a:solidFill>
            <a:srgbClr val="FF0000"/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7315200" y="3886200"/>
            <a:ext cx="1257300" cy="2446065"/>
          </a:xfrm>
          <a:prstGeom prst="rect">
            <a:avLst/>
          </a:prstGeom>
          <a:solidFill>
            <a:srgbClr val="FF0000"/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" name="Rectangle 62"/>
          <p:cNvSpPr/>
          <p:nvPr/>
        </p:nvSpPr>
        <p:spPr>
          <a:xfrm>
            <a:off x="1143000" y="228600"/>
            <a:ext cx="6824305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.VnAvant" panose="020B7200000000000000" pitchFamily="34" charset="0"/>
              </a:rPr>
              <a:t>LËt</a:t>
            </a:r>
            <a:r>
              <a:rPr lang="en-US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.VnAvant" panose="020B7200000000000000" pitchFamily="34" charset="0"/>
              </a:rPr>
              <a:t> « </a:t>
            </a:r>
            <a:r>
              <a:rPr lang="en-US" sz="4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.VnAvant" panose="020B7200000000000000" pitchFamily="34" charset="0"/>
              </a:rPr>
              <a:t>ch</a:t>
            </a:r>
            <a:r>
              <a:rPr lang="en-US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.VnAvant" panose="020B7200000000000000" pitchFamily="34" charset="0"/>
              </a:rPr>
              <a:t>÷ </a:t>
            </a:r>
            <a:r>
              <a:rPr lang="en-US" sz="4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.VnAvant" panose="020B7200000000000000" pitchFamily="34" charset="0"/>
              </a:rPr>
              <a:t>mµu</a:t>
            </a:r>
            <a:r>
              <a:rPr lang="en-US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.VnAvant" panose="020B7200000000000000" pitchFamily="34" charset="0"/>
              </a:rPr>
              <a:t> </a:t>
            </a:r>
            <a:r>
              <a:rPr lang="en-US" sz="4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.VnAvant" panose="020B7200000000000000" pitchFamily="34" charset="0"/>
              </a:rPr>
              <a:t>t×m</a:t>
            </a:r>
            <a:r>
              <a:rPr lang="en-US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.VnAvant" panose="020B7200000000000000" pitchFamily="34" charset="0"/>
              </a:rPr>
              <a:t> </a:t>
            </a:r>
            <a:r>
              <a:rPr lang="en-US" sz="4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.VnAvant" panose="020B7200000000000000" pitchFamily="34" charset="0"/>
              </a:rPr>
              <a:t>ch</a:t>
            </a:r>
            <a:r>
              <a:rPr lang="en-US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.VnAvant" panose="020B7200000000000000" pitchFamily="34" charset="0"/>
              </a:rPr>
              <a:t>÷ </a:t>
            </a:r>
            <a:r>
              <a:rPr lang="en-US" sz="4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.VnAvant" panose="020B7200000000000000" pitchFamily="34" charset="0"/>
              </a:rPr>
              <a:t>c¸i</a:t>
            </a:r>
            <a:endParaRPr lang="en-US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81468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</p:childTnLst>
        </p:cTn>
      </p:par>
    </p:tnLst>
    <p:bldLst>
      <p:bldP spid="46" grpId="0" animBg="1"/>
      <p:bldP spid="48" grpId="0" animBg="1"/>
      <p:bldP spid="49" grpId="0" animBg="1"/>
      <p:bldP spid="50" grpId="0" animBg="1"/>
      <p:bldP spid="53" grpId="0" animBg="1"/>
      <p:bldP spid="54" grpId="0" animBg="1"/>
      <p:bldP spid="51" grpId="0" animBg="1"/>
      <p:bldP spid="58" grpId="0" animBg="1"/>
      <p:bldP spid="59" grpId="0" animBg="1"/>
      <p:bldP spid="60" grpId="0" animBg="1"/>
      <p:bldP spid="61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8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32067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sz="2400" b="0"/>
          </a:p>
        </p:txBody>
      </p:sp>
      <p:sp>
        <p:nvSpPr>
          <p:cNvPr id="505859" name="Text Box 3"/>
          <p:cNvSpPr txBox="1">
            <a:spLocks noChangeArrowheads="1"/>
          </p:cNvSpPr>
          <p:nvPr/>
        </p:nvSpPr>
        <p:spPr bwMode="auto">
          <a:xfrm>
            <a:off x="2438400" y="0"/>
            <a:ext cx="5943600" cy="493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60000"/>
              </a:lnSpc>
            </a:pPr>
            <a:endParaRPr lang="en-US" sz="4400" b="0">
              <a:solidFill>
                <a:srgbClr val="0000FF"/>
              </a:solidFill>
            </a:endParaRPr>
          </a:p>
        </p:txBody>
      </p:sp>
      <p:sp>
        <p:nvSpPr>
          <p:cNvPr id="505864" name="Text Box 8"/>
          <p:cNvSpPr txBox="1">
            <a:spLocks noChangeArrowheads="1"/>
          </p:cNvSpPr>
          <p:nvPr/>
        </p:nvSpPr>
        <p:spPr bwMode="auto">
          <a:xfrm>
            <a:off x="1066800" y="228600"/>
            <a:ext cx="2819400" cy="52435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3800" b="1" dirty="0">
                <a:solidFill>
                  <a:srgbClr val="FF0000"/>
                </a:solidFill>
                <a:latin typeface=".VnAvant" pitchFamily="34" charset="0"/>
              </a:rPr>
              <a:t>e</a:t>
            </a:r>
          </a:p>
        </p:txBody>
      </p:sp>
      <p:sp>
        <p:nvSpPr>
          <p:cNvPr id="505865" name="Text Box 9"/>
          <p:cNvSpPr txBox="1">
            <a:spLocks noChangeArrowheads="1"/>
          </p:cNvSpPr>
          <p:nvPr/>
        </p:nvSpPr>
        <p:spPr bwMode="auto">
          <a:xfrm>
            <a:off x="5334000" y="457200"/>
            <a:ext cx="3001143" cy="52937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3800" b="1" dirty="0">
                <a:solidFill>
                  <a:srgbClr val="6600FF"/>
                </a:solidFill>
                <a:latin typeface=".VnAvant" pitchFamily="34" charset="0"/>
              </a:rPr>
              <a:t>ª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058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058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5058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058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058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058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5058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058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5864" grpId="0"/>
      <p:bldP spid="50586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40000"/>
                <a:lumOff val="60000"/>
              </a:schemeClr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590800" y="-381000"/>
            <a:ext cx="3877986" cy="701730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5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2F0BB5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.VnAvant" pitchFamily="34" charset="0"/>
              </a:rPr>
              <a:t>e</a:t>
            </a:r>
            <a:endParaRPr lang="en-US" sz="45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2F0BB5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.VnAvan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5077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1066800"/>
            <a:ext cx="3819525" cy="4038600"/>
          </a:xfrm>
          <a:prstGeom prst="rect">
            <a:avLst/>
          </a:prstGeom>
          <a:noFill/>
        </p:spPr>
      </p:pic>
      <p:pic>
        <p:nvPicPr>
          <p:cNvPr id="515081" name="Picture 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343400" y="2895600"/>
            <a:ext cx="2743200" cy="762000"/>
          </a:xfrm>
          <a:prstGeom prst="rect">
            <a:avLst/>
          </a:prstGeom>
          <a:noFill/>
        </p:spPr>
      </p:pic>
    </p:spTree>
  </p:cSld>
  <p:clrMapOvr>
    <a:masterClrMapping/>
  </p:clrMapOvr>
  <p:transition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50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50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4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51507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4.16667E-6 -3.71878E-6 L 0.35782 -0.01665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5150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9" y="-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40000"/>
                <a:lumOff val="60000"/>
              </a:schemeClr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100" name="Text Box 4"/>
          <p:cNvSpPr txBox="1">
            <a:spLocks noChangeArrowheads="1"/>
          </p:cNvSpPr>
          <p:nvPr/>
        </p:nvSpPr>
        <p:spPr bwMode="auto">
          <a:xfrm>
            <a:off x="533400" y="914400"/>
            <a:ext cx="2667000" cy="38719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800" b="1" dirty="0">
                <a:solidFill>
                  <a:srgbClr val="FF9900"/>
                </a:solidFill>
                <a:latin typeface=".VnAvant" pitchFamily="34" charset="0"/>
              </a:rPr>
              <a:t>e</a:t>
            </a:r>
          </a:p>
        </p:txBody>
      </p:sp>
      <p:sp>
        <p:nvSpPr>
          <p:cNvPr id="516102" name="Text Box 6"/>
          <p:cNvSpPr txBox="1">
            <a:spLocks noChangeArrowheads="1"/>
          </p:cNvSpPr>
          <p:nvPr/>
        </p:nvSpPr>
        <p:spPr bwMode="auto">
          <a:xfrm>
            <a:off x="6324600" y="1752600"/>
            <a:ext cx="2819400" cy="3003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9100" b="1" dirty="0">
                <a:solidFill>
                  <a:srgbClr val="FF0066"/>
                </a:solidFill>
                <a:latin typeface=".VnAvant" pitchFamily="34" charset="0"/>
              </a:rPr>
              <a:t>E</a:t>
            </a:r>
          </a:p>
        </p:txBody>
      </p:sp>
      <p:sp>
        <p:nvSpPr>
          <p:cNvPr id="516103" name="Text Box 7"/>
          <p:cNvSpPr txBox="1">
            <a:spLocks noChangeArrowheads="1"/>
          </p:cNvSpPr>
          <p:nvPr/>
        </p:nvSpPr>
        <p:spPr bwMode="auto">
          <a:xfrm>
            <a:off x="3124200" y="2514600"/>
            <a:ext cx="1371600" cy="1905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sz="11900">
              <a:latin typeface=".VnAristote" pitchFamily="34" charset="0"/>
            </a:endParaRPr>
          </a:p>
        </p:txBody>
      </p:sp>
      <p:pic>
        <p:nvPicPr>
          <p:cNvPr id="516113" name="Picture 1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00400" y="2209800"/>
            <a:ext cx="2438400" cy="1905000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51610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5161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1000"/>
                                        <p:tgtEl>
                                          <p:spTgt spid="516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6100" grpId="0"/>
      <p:bldP spid="516102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590800" y="-381000"/>
            <a:ext cx="3877986" cy="701730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5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2F0BB5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.VnAvant" pitchFamily="34" charset="0"/>
              </a:rPr>
              <a:t>ª</a:t>
            </a:r>
            <a:endParaRPr lang="en-US" sz="45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2F0BB5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.VnAvan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3815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90800" y="1676400"/>
            <a:ext cx="4191000" cy="4419600"/>
          </a:xfrm>
          <a:prstGeom prst="rect">
            <a:avLst/>
          </a:prstGeom>
          <a:noFill/>
        </p:spPr>
      </p:pic>
      <p:pic>
        <p:nvPicPr>
          <p:cNvPr id="503817" name="Picture 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81400" y="3352800"/>
            <a:ext cx="2895600" cy="723900"/>
          </a:xfrm>
          <a:prstGeom prst="rect">
            <a:avLst/>
          </a:prstGeom>
          <a:noFill/>
        </p:spPr>
      </p:pic>
      <p:pic>
        <p:nvPicPr>
          <p:cNvPr id="503819" name="Picture 1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429000" y="838200"/>
            <a:ext cx="2362200" cy="1087548"/>
          </a:xfrm>
          <a:prstGeom prst="rect">
            <a:avLst/>
          </a:prstGeom>
          <a:noFill/>
        </p:spPr>
      </p:pic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038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038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5038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038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038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5038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5038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5038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40000"/>
                <a:lumOff val="60000"/>
              </a:schemeClr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4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>
                <a:cs typeface="Arial" charset="0"/>
              </a:rPr>
              <a:t>         </a:t>
            </a:r>
            <a:endParaRPr lang="en-US" sz="9600" b="1">
              <a:cs typeface="Arial" charset="0"/>
              <a:sym typeface="Symbol" pitchFamily="18" charset="2"/>
            </a:endParaRPr>
          </a:p>
        </p:txBody>
      </p:sp>
      <p:sp>
        <p:nvSpPr>
          <p:cNvPr id="489478" name="Text Box 6"/>
          <p:cNvSpPr txBox="1">
            <a:spLocks noChangeArrowheads="1"/>
          </p:cNvSpPr>
          <p:nvPr/>
        </p:nvSpPr>
        <p:spPr bwMode="auto">
          <a:xfrm>
            <a:off x="381000" y="1066800"/>
            <a:ext cx="2590800" cy="43132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7700" b="1" dirty="0">
                <a:solidFill>
                  <a:srgbClr val="FF9900"/>
                </a:solidFill>
                <a:latin typeface=".VnAvant" pitchFamily="34" charset="0"/>
              </a:rPr>
              <a:t>ª</a:t>
            </a:r>
          </a:p>
        </p:txBody>
      </p:sp>
      <p:sp>
        <p:nvSpPr>
          <p:cNvPr id="489480" name="Text Box 8"/>
          <p:cNvSpPr txBox="1">
            <a:spLocks noChangeArrowheads="1"/>
          </p:cNvSpPr>
          <p:nvPr/>
        </p:nvSpPr>
        <p:spPr bwMode="auto">
          <a:xfrm>
            <a:off x="5241925" y="2860675"/>
            <a:ext cx="18415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 sz="2400" b="0">
              <a:latin typeface=".VnTime" pitchFamily="34" charset="0"/>
            </a:endParaRPr>
          </a:p>
        </p:txBody>
      </p:sp>
      <p:sp>
        <p:nvSpPr>
          <p:cNvPr id="489482" name="Text Box 10"/>
          <p:cNvSpPr txBox="1">
            <a:spLocks noChangeArrowheads="1"/>
          </p:cNvSpPr>
          <p:nvPr/>
        </p:nvSpPr>
        <p:spPr bwMode="auto">
          <a:xfrm>
            <a:off x="6400800" y="1600200"/>
            <a:ext cx="2362200" cy="39322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1"/>
            <a:r>
              <a:rPr lang="en-US" sz="25200" b="1" dirty="0">
                <a:solidFill>
                  <a:srgbClr val="0000FF"/>
                </a:solidFill>
                <a:latin typeface=".VnAvant" pitchFamily="34" charset="0"/>
              </a:rPr>
              <a:t>£</a:t>
            </a:r>
          </a:p>
        </p:txBody>
      </p:sp>
      <p:pic>
        <p:nvPicPr>
          <p:cNvPr id="489489" name="Picture 1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29000" y="2127422"/>
            <a:ext cx="2590800" cy="2520778"/>
          </a:xfrm>
          <a:prstGeom prst="rect">
            <a:avLst/>
          </a:prstGeom>
          <a:noFill/>
        </p:spPr>
      </p:pic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94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894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9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4894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894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48948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9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600" decel="100000"/>
                                        <p:tgtEl>
                                          <p:spTgt spid="4894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600" decel="100000" fill="hold"/>
                                        <p:tgtEl>
                                          <p:spTgt spid="4894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600" decel="100000" fill="hold"/>
                                        <p:tgtEl>
                                          <p:spTgt spid="489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00" decel="100000" fill="hold"/>
                                        <p:tgtEl>
                                          <p:spTgt spid="489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489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489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948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40000"/>
                <a:lumOff val="60000"/>
              </a:schemeClr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8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32067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sz="2400" b="0"/>
          </a:p>
        </p:txBody>
      </p:sp>
      <p:sp>
        <p:nvSpPr>
          <p:cNvPr id="505859" name="Text Box 3"/>
          <p:cNvSpPr txBox="1">
            <a:spLocks noChangeArrowheads="1"/>
          </p:cNvSpPr>
          <p:nvPr/>
        </p:nvSpPr>
        <p:spPr bwMode="auto">
          <a:xfrm>
            <a:off x="2438400" y="0"/>
            <a:ext cx="5943600" cy="493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60000"/>
              </a:lnSpc>
            </a:pPr>
            <a:endParaRPr lang="en-US" sz="4400" b="0">
              <a:solidFill>
                <a:srgbClr val="0000FF"/>
              </a:solidFill>
            </a:endParaRPr>
          </a:p>
        </p:txBody>
      </p:sp>
      <p:sp>
        <p:nvSpPr>
          <p:cNvPr id="505864" name="Text Box 8"/>
          <p:cNvSpPr txBox="1">
            <a:spLocks noChangeArrowheads="1"/>
          </p:cNvSpPr>
          <p:nvPr/>
        </p:nvSpPr>
        <p:spPr bwMode="auto">
          <a:xfrm>
            <a:off x="1066800" y="228600"/>
            <a:ext cx="2819400" cy="52435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3800" b="1" dirty="0">
                <a:solidFill>
                  <a:srgbClr val="FF0000"/>
                </a:solidFill>
                <a:latin typeface=".VnAvant" pitchFamily="34" charset="0"/>
              </a:rPr>
              <a:t>e</a:t>
            </a:r>
          </a:p>
        </p:txBody>
      </p:sp>
      <p:sp>
        <p:nvSpPr>
          <p:cNvPr id="505865" name="Text Box 9"/>
          <p:cNvSpPr txBox="1">
            <a:spLocks noChangeArrowheads="1"/>
          </p:cNvSpPr>
          <p:nvPr/>
        </p:nvSpPr>
        <p:spPr bwMode="auto">
          <a:xfrm>
            <a:off x="5334000" y="457200"/>
            <a:ext cx="3001143" cy="52937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3800" b="1" dirty="0">
                <a:solidFill>
                  <a:srgbClr val="6600FF"/>
                </a:solidFill>
                <a:latin typeface=".VnAvant" pitchFamily="34" charset="0"/>
              </a:rPr>
              <a:t>ª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058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058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5058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058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058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058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5058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058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5864" grpId="0"/>
      <p:bldP spid="50586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38800" y="2971800"/>
            <a:ext cx="2895600" cy="723900"/>
          </a:xfrm>
          <a:prstGeom prst="rect">
            <a:avLst/>
          </a:prstGeom>
          <a:noFill/>
        </p:spPr>
      </p:pic>
      <p:pic>
        <p:nvPicPr>
          <p:cNvPr id="3" name="Picture 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1066800"/>
            <a:ext cx="4191000" cy="4419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</TotalTime>
  <Words>26</Words>
  <Application>Microsoft Office PowerPoint</Application>
  <PresentationFormat>On-screen Show (4:3)</PresentationFormat>
  <Paragraphs>18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User</dc:creator>
  <cp:lastModifiedBy>Windows User</cp:lastModifiedBy>
  <cp:revision>11</cp:revision>
  <dcterms:created xsi:type="dcterms:W3CDTF">2019-11-01T06:44:48Z</dcterms:created>
  <dcterms:modified xsi:type="dcterms:W3CDTF">2020-07-08T03:50:14Z</dcterms:modified>
</cp:coreProperties>
</file>