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ppt/media/image1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71" r:id="rId3"/>
    <p:sldId id="270" r:id="rId4"/>
    <p:sldId id="268" r:id="rId5"/>
    <p:sldId id="269" r:id="rId6"/>
    <p:sldId id="267" r:id="rId7"/>
    <p:sldId id="266" r:id="rId8"/>
    <p:sldId id="272" r:id="rId9"/>
    <p:sldId id="27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156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18/4/2021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6.png"/><Relationship Id="rId2" Type="http://schemas.openxmlformats.org/officeDocument/2006/relationships/audio" Target="file:///E:\giao%20an%20dien%20tu%20la\m&#244;n%20&#194;N\ngay%20vui%20cua%20be\Ngoc%20Linh%20-%20Ngay%20Dau%20Tien%20Di%20Hoc.mp3" TargetMode="External"/><Relationship Id="rId1" Type="http://schemas.openxmlformats.org/officeDocument/2006/relationships/audio" Target="file:///E:\giao%20an%20dien%20tu%20la\m&#244;n%20&#194;N\ngay%20vui%20cua%20be\Ngay%20dau%20tien%20di%20hoc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188913"/>
            <a:ext cx="9144000" cy="6972300"/>
            <a:chOff x="0" y="0"/>
            <a:chExt cx="5760" cy="4392"/>
          </a:xfrm>
        </p:grpSpPr>
        <p:pic>
          <p:nvPicPr>
            <p:cNvPr id="2063" name="Picture 4" descr="nha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5760" cy="4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64" name="Picture 16" descr="fduende3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2064"/>
              <a:ext cx="1265" cy="2001"/>
            </a:xfrm>
            <a:prstGeom prst="rect">
              <a:avLst/>
            </a:prstGeom>
            <a:noFill/>
          </p:spPr>
        </p:pic>
      </p:grpSp>
      <p:pic>
        <p:nvPicPr>
          <p:cNvPr id="2065" name="Picture 17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762000"/>
            <a:ext cx="1524000" cy="990600"/>
          </a:xfrm>
          <a:prstGeom prst="rect">
            <a:avLst/>
          </a:prstGeom>
          <a:noFill/>
        </p:spPr>
      </p:pic>
      <p:pic>
        <p:nvPicPr>
          <p:cNvPr id="2066" name="Picture 18" descr="Bluebird05-animated-chick_in_flight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flipH="1">
            <a:off x="6858000" y="533400"/>
            <a:ext cx="1447800" cy="990600"/>
          </a:xfrm>
          <a:prstGeom prst="rect">
            <a:avLst/>
          </a:prstGeom>
          <a:noFill/>
        </p:spPr>
      </p:pic>
      <p:sp>
        <p:nvSpPr>
          <p:cNvPr id="2067" name="WordArt 19"/>
          <p:cNvSpPr>
            <a:spLocks noChangeArrowheads="1" noChangeShapeType="1" noTextEdit="1"/>
          </p:cNvSpPr>
          <p:nvPr/>
        </p:nvSpPr>
        <p:spPr bwMode="auto">
          <a:xfrm>
            <a:off x="3419475" y="1125538"/>
            <a:ext cx="2232025" cy="1047750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/>
                <a:cs typeface="Times New Roman"/>
              </a:rPr>
              <a:t>GIÁO ÁN</a:t>
            </a:r>
          </a:p>
        </p:txBody>
      </p:sp>
      <p:sp>
        <p:nvSpPr>
          <p:cNvPr id="2068" name="WordArt 20"/>
          <p:cNvSpPr>
            <a:spLocks noChangeArrowheads="1" noChangeShapeType="1" noTextEdit="1"/>
          </p:cNvSpPr>
          <p:nvPr/>
        </p:nvSpPr>
        <p:spPr bwMode="auto">
          <a:xfrm>
            <a:off x="2268538" y="2708275"/>
            <a:ext cx="4535487" cy="2160588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43176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Phát</a:t>
            </a:r>
            <a:r>
              <a:rPr lang="en-US" sz="3600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solidFill>
                  <a:srgbClr val="993300"/>
                </a:solidFill>
                <a:latin typeface="Times New Roman"/>
                <a:cs typeface="Times New Roman"/>
              </a:rPr>
              <a:t> triển thẩm mỹ</a:t>
            </a:r>
          </a:p>
        </p:txBody>
      </p:sp>
      <p:sp>
        <p:nvSpPr>
          <p:cNvPr id="2069" name="Text Box 21"/>
          <p:cNvSpPr txBox="1">
            <a:spLocks noChangeArrowheads="1"/>
          </p:cNvSpPr>
          <p:nvPr/>
        </p:nvSpPr>
        <p:spPr bwMode="auto">
          <a:xfrm>
            <a:off x="2268538" y="4268977"/>
            <a:ext cx="490551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6000" dirty="0" err="1">
                <a:solidFill>
                  <a:srgbClr val="000099"/>
                </a:solidFill>
                <a:latin typeface="Times New Roman" pitchFamily="18" charset="0"/>
              </a:rPr>
              <a:t>Vẽ</a:t>
            </a:r>
            <a:r>
              <a:rPr lang="en-US" sz="6000" dirty="0">
                <a:solidFill>
                  <a:srgbClr val="000099"/>
                </a:solidFill>
                <a:latin typeface="Times New Roman" pitchFamily="18" charset="0"/>
              </a:rPr>
              <a:t> </a:t>
            </a:r>
            <a:r>
              <a:rPr lang="en-US" sz="6000" dirty="0" err="1">
                <a:solidFill>
                  <a:srgbClr val="000099"/>
                </a:solidFill>
                <a:latin typeface="Times New Roman" pitchFamily="18" charset="0"/>
              </a:rPr>
              <a:t>theo</a:t>
            </a:r>
            <a:r>
              <a:rPr lang="en-US" sz="6000" dirty="0">
                <a:solidFill>
                  <a:srgbClr val="000099"/>
                </a:solidFill>
                <a:latin typeface="Times New Roman" pitchFamily="18" charset="0"/>
              </a:rPr>
              <a:t> ý </a:t>
            </a:r>
            <a:r>
              <a:rPr lang="en-US" sz="6000" dirty="0" err="1">
                <a:solidFill>
                  <a:srgbClr val="000099"/>
                </a:solidFill>
                <a:latin typeface="Times New Roman" pitchFamily="18" charset="0"/>
              </a:rPr>
              <a:t>thích</a:t>
            </a:r>
            <a:endParaRPr lang="vi-VN" sz="6000" dirty="0">
              <a:solidFill>
                <a:srgbClr val="000099"/>
              </a:solidFill>
              <a:latin typeface="Times New Roman" pitchFamily="18" charset="0"/>
            </a:endParaRPr>
          </a:p>
          <a:p>
            <a:endParaRPr lang="vi-VN" sz="2400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070" name="Text Box 22"/>
          <p:cNvSpPr txBox="1">
            <a:spLocks noChangeArrowheads="1"/>
          </p:cNvSpPr>
          <p:nvPr/>
        </p:nvSpPr>
        <p:spPr bwMode="auto">
          <a:xfrm>
            <a:off x="2268538" y="3465513"/>
            <a:ext cx="450854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Giáo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viên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: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Nguyễn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Thị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</a:rPr>
              <a:t>Lệ</a:t>
            </a:r>
            <a:endParaRPr lang="vi-VN" sz="3200" dirty="0">
              <a:solidFill>
                <a:srgbClr val="FF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mph" presetSubtype="0" repeatCount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8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2" presetClass="emph" presetSubtype="0" repeatCount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4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5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1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3" dur="indefinite"/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7" grpId="0" animBg="1"/>
      <p:bldP spid="2067" grpId="1" animBg="1"/>
      <p:bldP spid="2068" grpId="0" animBg="1"/>
      <p:bldP spid="2068" grpId="1" animBg="1"/>
      <p:bldP spid="2069" grpId="0"/>
      <p:bldP spid="2069" grpId="1"/>
      <p:bldP spid="207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Picture 6" descr="Set-03a-june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40650" y="6281738"/>
            <a:ext cx="860425" cy="576262"/>
          </a:xfrm>
          <a:prstGeom prst="rect">
            <a:avLst/>
          </a:prstGeom>
          <a:noFill/>
        </p:spPr>
      </p:pic>
      <p:pic>
        <p:nvPicPr>
          <p:cNvPr id="7" name="Ngay dau tien di hoc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7696200" y="381000"/>
            <a:ext cx="990600" cy="990600"/>
          </a:xfrm>
          <a:prstGeom prst="rect">
            <a:avLst/>
          </a:prstGeom>
        </p:spPr>
      </p:pic>
      <p:pic>
        <p:nvPicPr>
          <p:cNvPr id="8" name="Ngoc Linh - Ngay Dau Tien Di Hoc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tretch>
            <a:fillRect/>
          </a:stretch>
        </p:blipFill>
        <p:spPr>
          <a:xfrm>
            <a:off x="609600" y="838200"/>
            <a:ext cx="990600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5945959-A34B-420A-830A-676DB0741F0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705600"/>
          </a:xfrm>
          <a:prstGeom prst="rect">
            <a:avLst/>
          </a:prstGeom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8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953D90-7C54-4D77-BBAF-F381BB8020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97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E63AD9-9569-4E1C-9BB0-CC9C53812C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91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67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4864345-3817-4401-911A-E58B8E4E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4460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3C3025-9D59-4C83-B22D-704C534C3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88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431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27B3F3-B207-42BA-AC61-161F2BE62E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489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E6E8725-DB27-4313-8062-3CA5CCE3F2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1230"/>
            <a:ext cx="9144000" cy="6889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8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8121BD-9CD7-45A9-AD6E-3FB0D3271A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5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6FFBEEB-69DE-4AE3-9D2A-0F95D8D438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50"/>
            <a:ext cx="9144000" cy="685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4645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16</Words>
  <Application>Microsoft Office PowerPoint</Application>
  <PresentationFormat>On-screen Show (4:3)</PresentationFormat>
  <Paragraphs>4</Paragraphs>
  <Slides>10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Admin</cp:lastModifiedBy>
  <cp:revision>12</cp:revision>
  <dcterms:created xsi:type="dcterms:W3CDTF">2006-08-16T00:00:00Z</dcterms:created>
  <dcterms:modified xsi:type="dcterms:W3CDTF">2021-04-18T03:48:30Z</dcterms:modified>
</cp:coreProperties>
</file>