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300" r:id="rId21"/>
    <p:sldId id="299" r:id="rId22"/>
    <p:sldId id="301" r:id="rId23"/>
    <p:sldId id="302" r:id="rId24"/>
    <p:sldId id="303" r:id="rId25"/>
    <p:sldId id="289" r:id="rId26"/>
    <p:sldId id="290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304" r:id="rId35"/>
    <p:sldId id="306" r:id="rId36"/>
    <p:sldId id="28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>
      <p:cViewPr varScale="1">
        <p:scale>
          <a:sx n="53" d="100"/>
          <a:sy n="53" d="100"/>
        </p:scale>
        <p:origin x="105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86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34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8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7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7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1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5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2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98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4575A-2B52-48AD-BAEF-38F5DD7C029A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\doi%20mat%20xinh%20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20.jpe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9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12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3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4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1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9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5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icture3"/>
          <p:cNvPicPr>
            <a:picLocks noChangeAspect="1" noChangeArrowheads="1"/>
          </p:cNvPicPr>
          <p:nvPr/>
        </p:nvPicPr>
        <p:blipFill>
          <a:blip r:embed="rId4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6"/>
          <p:cNvSpPr>
            <a:spLocks noChangeArrowheads="1" noChangeShapeType="1" noTextEdit="1"/>
          </p:cNvSpPr>
          <p:nvPr/>
        </p:nvSpPr>
        <p:spPr bwMode="auto">
          <a:xfrm>
            <a:off x="1447800" y="1524000"/>
            <a:ext cx="6267450" cy="12192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48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Chào mừng các cô giáo đến thăm lớp dự giờ</a:t>
            </a:r>
            <a:endParaRPr lang="en-US" sz="48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2658" name="Rectangle 2"/>
          <p:cNvSpPr txBox="1">
            <a:spLocks noChangeArrowheads="1"/>
          </p:cNvSpPr>
          <p:nvPr/>
        </p:nvSpPr>
        <p:spPr bwMode="auto">
          <a:xfrm>
            <a:off x="228600" y="250825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UBNDQUẬN LONG BIÊN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TRƯỜN</a:t>
            </a:r>
            <a:r>
              <a:rPr lang="vi-VN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G MẦM NON THƯỢNG THANH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59" name="WordArt 4"/>
          <p:cNvSpPr>
            <a:spLocks noChangeArrowheads="1" noChangeShapeType="1" noTextEdit="1"/>
          </p:cNvSpPr>
          <p:nvPr/>
        </p:nvSpPr>
        <p:spPr bwMode="auto">
          <a:xfrm>
            <a:off x="1295400" y="3810000"/>
            <a:ext cx="6781800" cy="709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8042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Hoạt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động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có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chủ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đích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Khám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phá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khoa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2661" name="Rectangle 3"/>
          <p:cNvSpPr txBox="1">
            <a:spLocks noChangeArrowheads="1"/>
          </p:cNvSpPr>
          <p:nvPr/>
        </p:nvSpPr>
        <p:spPr bwMode="auto">
          <a:xfrm>
            <a:off x="2574925" y="565785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vi-VN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Lê </a:t>
            </a:r>
            <a:r>
              <a:rPr lang="vi-VN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Ngọc Hân</a:t>
            </a:r>
            <a:endParaRPr lang="en-US" sz="36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vi-VN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MGL A4</a:t>
            </a:r>
            <a:endParaRPr lang="en-US" sz="36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2" name="WordArt 22"/>
          <p:cNvSpPr>
            <a:spLocks noChangeArrowheads="1" noChangeShapeType="1" noTextEdit="1"/>
          </p:cNvSpPr>
          <p:nvPr/>
        </p:nvSpPr>
        <p:spPr bwMode="auto">
          <a:xfrm>
            <a:off x="914400" y="3962400"/>
            <a:ext cx="7239000" cy="1524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Đề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tài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: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Tìm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hiểu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một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số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loài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hoa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: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Hoa</a:t>
            </a:r>
            <a:r>
              <a:rPr lang="en-US" sz="28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Ly.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oa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Hồng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,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hoa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Cúc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,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hoa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Đồng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tiền</a:t>
            </a:r>
            <a:endParaRPr lang="en-US" sz="2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112664" name="Rectangle 2"/>
          <p:cNvSpPr txBox="1">
            <a:spLocks noChangeArrowheads="1"/>
          </p:cNvSpPr>
          <p:nvPr/>
        </p:nvSpPr>
        <p:spPr bwMode="auto">
          <a:xfrm>
            <a:off x="457200" y="2286000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 ĐIỂM: 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THỰC VẬT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3" name="doi mat xinh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09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582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2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0436" fill="hold"/>
                                        <p:tgtEl>
                                          <p:spTgt spid="112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73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36" y="838200"/>
            <a:ext cx="6553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2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3962400" cy="3028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1"/>
            <a:ext cx="3810000" cy="302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57600"/>
            <a:ext cx="39624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57601"/>
            <a:ext cx="3810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3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5400"/>
            <a:ext cx="6172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70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047750"/>
            <a:ext cx="635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0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9600"/>
            <a:ext cx="67056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0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7086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5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85800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9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228600"/>
            <a:ext cx="2992582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64" y="3408218"/>
            <a:ext cx="4284516" cy="2542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73" y="263236"/>
            <a:ext cx="3068782" cy="2479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72" y="263236"/>
            <a:ext cx="2618508" cy="2479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3408218"/>
            <a:ext cx="4135582" cy="254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6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51" y="457200"/>
            <a:ext cx="64412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8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2290373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ĐOẠN PHIM VỀ CÁC LOÀI HOA</a:t>
            </a:r>
            <a:endParaRPr lang="en-US" sz="36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314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14400"/>
            <a:ext cx="5486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62000"/>
            <a:ext cx="5486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18" y="824345"/>
            <a:ext cx="6400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6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3900055" cy="2781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76" y="457200"/>
            <a:ext cx="3868324" cy="2781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0"/>
            <a:ext cx="38862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76" y="3429000"/>
            <a:ext cx="3868324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3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11667"/>
          <a:stretch>
            <a:fillRect/>
          </a:stretch>
        </p:blipFill>
        <p:spPr bwMode="auto">
          <a:xfrm>
            <a:off x="-381000" y="-292677"/>
            <a:ext cx="9786938" cy="7600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4478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14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3352" y="431861"/>
            <a:ext cx="7241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Ly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0" y="1676399"/>
            <a:ext cx="4495800" cy="3800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76398"/>
            <a:ext cx="3773314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6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629453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" y="2133600"/>
            <a:ext cx="3733800" cy="3520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57808"/>
            <a:ext cx="4038599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0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9144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6"/>
                </a:solidFill>
              </a:rPr>
              <a:t> </a:t>
            </a:r>
            <a:endParaRPr lang="en-US" sz="4000" dirty="0">
              <a:solidFill>
                <a:schemeClr val="accent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68343"/>
            <a:ext cx="6019800" cy="43704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8500" y="5672784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0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62" y="990600"/>
            <a:ext cx="6740237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2763" y="5562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0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3400"/>
            <a:ext cx="6400800" cy="434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1200" y="5652655"/>
            <a:ext cx="5105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Tuylip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30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85800"/>
            <a:ext cx="6858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8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80391"/>
            <a:ext cx="6248400" cy="4496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5375701"/>
            <a:ext cx="548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0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0218"/>
            <a:ext cx="7010400" cy="4876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9300" y="5482679"/>
            <a:ext cx="5257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0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0"/>
            <a:ext cx="6629400" cy="464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1600" y="5461897"/>
            <a:ext cx="594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71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38200"/>
            <a:ext cx="6858000" cy="4495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5406479"/>
            <a:ext cx="6019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66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6667" b="2499"/>
          <a:stretch>
            <a:fillRect/>
          </a:stretch>
        </p:blipFill>
        <p:spPr bwMode="auto">
          <a:xfrm>
            <a:off x="228600" y="0"/>
            <a:ext cx="8686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754559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11667"/>
          <a:stretch>
            <a:fillRect/>
          </a:stretch>
        </p:blipFill>
        <p:spPr bwMode="auto">
          <a:xfrm>
            <a:off x="-381000" y="-292677"/>
            <a:ext cx="9786938" cy="7600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uon Cay Cua Ba - Anh Th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1099066"/>
            <a:ext cx="655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98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9.pn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6667" b="2499"/>
          <a:stretch>
            <a:fillRect/>
          </a:stretch>
        </p:blipFill>
        <p:spPr bwMode="auto">
          <a:xfrm>
            <a:off x="228600" y="0"/>
            <a:ext cx="8686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8382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482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28267"/>
            <a:ext cx="7086600" cy="476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7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685800"/>
            <a:ext cx="6210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600"/>
            <a:ext cx="6934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8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" y="346364"/>
            <a:ext cx="4440382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381000"/>
            <a:ext cx="40386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81400"/>
            <a:ext cx="44958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93" y="3602183"/>
            <a:ext cx="4038600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9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253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553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6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</TotalTime>
  <Words>136</Words>
  <Application>Microsoft Office PowerPoint</Application>
  <PresentationFormat>On-screen Show (4:3)</PresentationFormat>
  <Paragraphs>23</Paragraphs>
  <Slides>36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TrangHop</dc:creator>
  <cp:lastModifiedBy>Admin</cp:lastModifiedBy>
  <cp:revision>14</cp:revision>
  <dcterms:created xsi:type="dcterms:W3CDTF">2015-03-02T18:01:01Z</dcterms:created>
  <dcterms:modified xsi:type="dcterms:W3CDTF">2021-07-30T14:46:47Z</dcterms:modified>
</cp:coreProperties>
</file>