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1" r:id="rId6"/>
    <p:sldId id="262" r:id="rId7"/>
    <p:sldId id="263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E3C-5805-4936-870C-5C6947B5FC0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CD61-7527-410C-BBAD-5BD63A428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E3C-5805-4936-870C-5C6947B5FC0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CD61-7527-410C-BBAD-5BD63A428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E3C-5805-4936-870C-5C6947B5FC0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CD61-7527-410C-BBAD-5BD63A428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E3C-5805-4936-870C-5C6947B5FC0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CD61-7527-410C-BBAD-5BD63A428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E3C-5805-4936-870C-5C6947B5FC0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CD61-7527-410C-BBAD-5BD63A428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E3C-5805-4936-870C-5C6947B5FC0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CD61-7527-410C-BBAD-5BD63A428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E3C-5805-4936-870C-5C6947B5FC0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CD61-7527-410C-BBAD-5BD63A428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E3C-5805-4936-870C-5C6947B5FC0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CD61-7527-410C-BBAD-5BD63A428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E3C-5805-4936-870C-5C6947B5FC0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CD61-7527-410C-BBAD-5BD63A428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E3C-5805-4936-870C-5C6947B5FC0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CD61-7527-410C-BBAD-5BD63A428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E3C-5805-4936-870C-5C6947B5FC0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CD61-7527-410C-BBAD-5BD63A428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A9E3C-5805-4936-870C-5C6947B5FC0D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CCD61-7527-410C-BBAD-5BD63A428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20151023_142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36000" cy="6096000"/>
          </a:xfrm>
          <a:prstGeom prst="rect">
            <a:avLst/>
          </a:prstGeom>
          <a:noFill/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7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istrator\Desktop\20151023_1155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153400" cy="6248400"/>
          </a:xfrm>
          <a:prstGeom prst="rect">
            <a:avLst/>
          </a:prstGeom>
          <a:noFill/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esktop\20151023_115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280400" cy="6210300"/>
          </a:xfrm>
          <a:prstGeom prst="rect">
            <a:avLst/>
          </a:prstGeom>
          <a:noFill/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esktop\20151023_1154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6172201"/>
          </a:xfrm>
          <a:prstGeom prst="rect">
            <a:avLst/>
          </a:prstGeom>
          <a:noFill/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16636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95426" y="-657225"/>
            <a:ext cx="6229351" cy="830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85900" y="-647700"/>
            <a:ext cx="61722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6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esktop\20151023_135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57200"/>
            <a:ext cx="4114800" cy="3029919"/>
          </a:xfrm>
          <a:prstGeom prst="rect">
            <a:avLst/>
          </a:prstGeom>
          <a:noFill/>
        </p:spPr>
      </p:pic>
      <p:pic>
        <p:nvPicPr>
          <p:cNvPr id="5" name="Picture 2" descr="C:\Users\Administrator\Desktop\20151023_135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4114800" cy="3068664"/>
          </a:xfrm>
          <a:prstGeom prst="rect">
            <a:avLst/>
          </a:prstGeom>
          <a:noFill/>
        </p:spPr>
      </p:pic>
      <p:pic>
        <p:nvPicPr>
          <p:cNvPr id="6" name="Picture 2" descr="C:\Users\Administrator\Desktop\20151023_135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05200"/>
            <a:ext cx="4119995" cy="2971800"/>
          </a:xfrm>
          <a:prstGeom prst="rect">
            <a:avLst/>
          </a:prstGeom>
          <a:noFill/>
        </p:spPr>
      </p:pic>
      <p:pic>
        <p:nvPicPr>
          <p:cNvPr id="7" name="Picture 2" descr="C:\Users\Administrator\Desktop\20151023_1358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59698"/>
            <a:ext cx="4038600" cy="3045502"/>
          </a:xfrm>
          <a:prstGeom prst="rect">
            <a:avLst/>
          </a:prstGeom>
          <a:noFill/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9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11</cp:revision>
  <dcterms:created xsi:type="dcterms:W3CDTF">2015-10-23T13:32:48Z</dcterms:created>
  <dcterms:modified xsi:type="dcterms:W3CDTF">2015-10-25T23:30:42Z</dcterms:modified>
</cp:coreProperties>
</file>